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99" autoAdjust="0"/>
  </p:normalViewPr>
  <p:slideViewPr>
    <p:cSldViewPr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DCE02E-86F0-4484-A650-B86EF032D333}" type="datetimeFigureOut">
              <a:rPr lang="en-US"/>
              <a:pPr>
                <a:defRPr/>
              </a:pPr>
              <a:t>2/7/2010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D6A0CA-7DDE-482E-B7E2-5B79AAF47B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41F1B2-2BC6-45C3-80D0-737AA4CA0E8F}" type="datetimeFigureOut">
              <a:rPr lang="en-US"/>
              <a:pPr>
                <a:defRPr/>
              </a:pPr>
              <a:t>2/7/2010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34C0D71-42F9-4988-ABEC-941BBE95E9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79BB28-E353-4C6B-A23F-7429EEEB693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96AF77-641F-435F-8727-01C99D3B0FD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7C002A-1B2F-4412-AEF2-DCA1BE8DB7F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ED6639-EA81-4172-B47B-080862342AC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419731-FF03-488A-84ED-BC99A876496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6BE67F-B4EB-4543-BB33-A01F5FF7A4B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B083D-29D4-4B40-B00B-45AFC9787504}" type="datetimeFigureOut">
              <a:rPr lang="en-US"/>
              <a:pPr>
                <a:defRPr/>
              </a:pPr>
              <a:t>2/7/2010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729D2-AB1A-4D59-98E4-883F994557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CC789-8696-4CEF-B9CB-0F0868FCB2E4}" type="datetimeFigureOut">
              <a:rPr lang="en-US"/>
              <a:pPr>
                <a:defRPr/>
              </a:pPr>
              <a:t>2/7/2010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15F89-220B-4170-95FC-E31F9627EC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6DE58-9C10-44DE-BFA0-BFEDD6DBE46A}" type="datetimeFigureOut">
              <a:rPr lang="en-US"/>
              <a:pPr>
                <a:defRPr/>
              </a:pPr>
              <a:t>2/7/2010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F249E-B7F4-4325-9DE2-1F018E6758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BCDAB-9E1D-46F9-A950-291ADDEB6F06}" type="datetimeFigureOut">
              <a:rPr lang="en-US"/>
              <a:pPr>
                <a:defRPr/>
              </a:pPr>
              <a:t>2/7/2010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99757-9920-4631-9143-F0C6DBD270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9A81D-72DF-44C8-98D6-D57E8AEBCA27}" type="datetimeFigureOut">
              <a:rPr lang="en-US"/>
              <a:pPr>
                <a:defRPr/>
              </a:pPr>
              <a:t>2/7/2010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244E7-6EE4-4D7E-9797-D38ADD28D4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41F9-F621-4B2A-8DFC-FEDCA3B7C05C}" type="datetimeFigureOut">
              <a:rPr lang="en-US"/>
              <a:pPr>
                <a:defRPr/>
              </a:pPr>
              <a:t>2/7/2010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EC10-6414-4F32-978F-1B2D539335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F5F8-6A5E-46E1-B890-17E5565002AA}" type="datetimeFigureOut">
              <a:rPr lang="en-US"/>
              <a:pPr>
                <a:defRPr/>
              </a:pPr>
              <a:t>2/7/2010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3309D-392F-4254-80C1-9F3AD9ECA5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3CBA4-A80B-4E59-9D7C-366E4F9DD348}" type="datetimeFigureOut">
              <a:rPr lang="en-US"/>
              <a:pPr>
                <a:defRPr/>
              </a:pPr>
              <a:t>2/7/2010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E0311-CC7E-4D5E-8846-7CAB9EDBCC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02195-54F5-4558-9DED-D5CB35586AB1}" type="datetimeFigureOut">
              <a:rPr lang="en-US"/>
              <a:pPr>
                <a:defRPr/>
              </a:pPr>
              <a:t>2/7/2010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7991E-F025-400D-B9B7-25F3C3C45C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3D4D0-D116-46C6-8088-35FD22D8A7E9}" type="datetimeFigureOut">
              <a:rPr lang="en-US"/>
              <a:pPr>
                <a:defRPr/>
              </a:pPr>
              <a:t>2/7/2010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C1F3-F8DC-451C-BF81-A6ADACB508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4DAB1-B86A-4F81-ABAC-9F9B840B7E2D}" type="datetimeFigureOut">
              <a:rPr lang="en-US"/>
              <a:pPr>
                <a:defRPr/>
              </a:pPr>
              <a:t>2/7/2010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860D-2F21-46CB-A8BF-2A415C10FF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C2FDD7-F0BE-42EE-8048-FE3965ABC75E}" type="datetimeFigureOut">
              <a:rPr lang="en-US"/>
              <a:pPr>
                <a:defRPr/>
              </a:pPr>
              <a:t>2/7/2010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FB41C3-194A-43FF-8810-E66D5F9A93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0"/>
            <a:ext cx="600075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1643063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0"/>
            <a:ext cx="3500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Romans 5:8 </a:t>
            </a:r>
          </a:p>
          <a:p>
            <a:r>
              <a:rPr lang="en-GB" baseline="30000">
                <a:latin typeface="Calibri" pitchFamily="34" charset="0"/>
              </a:rPr>
              <a:t>8</a:t>
            </a:r>
            <a:r>
              <a:rPr lang="en-GB">
                <a:latin typeface="Calibri" pitchFamily="34" charset="0"/>
              </a:rPr>
              <a:t>But God demonstrates </a:t>
            </a:r>
            <a:r>
              <a:rPr lang="en-GB" b="1" i="1">
                <a:latin typeface="Calibri" pitchFamily="34" charset="0"/>
              </a:rPr>
              <a:t>his own love for us </a:t>
            </a:r>
            <a:r>
              <a:rPr lang="en-GB">
                <a:latin typeface="Calibri" pitchFamily="34" charset="0"/>
              </a:rPr>
              <a:t>in this: While we were still sinners, Christ died for us.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Ephesians 2:4-5 </a:t>
            </a:r>
          </a:p>
          <a:p>
            <a:r>
              <a:rPr lang="en-GB" baseline="30000">
                <a:latin typeface="Calibri" pitchFamily="34" charset="0"/>
              </a:rPr>
              <a:t>4</a:t>
            </a:r>
            <a:r>
              <a:rPr lang="en-GB">
                <a:latin typeface="Calibri" pitchFamily="34" charset="0"/>
              </a:rPr>
              <a:t>But because of </a:t>
            </a:r>
            <a:r>
              <a:rPr lang="en-GB" b="1" i="1">
                <a:latin typeface="Calibri" pitchFamily="34" charset="0"/>
              </a:rPr>
              <a:t>his great love for us</a:t>
            </a:r>
            <a:r>
              <a:rPr lang="en-GB">
                <a:latin typeface="Calibri" pitchFamily="34" charset="0"/>
              </a:rPr>
              <a:t>, God, who is rich in mercy, </a:t>
            </a:r>
            <a:r>
              <a:rPr lang="en-GB" baseline="30000">
                <a:latin typeface="Calibri" pitchFamily="34" charset="0"/>
              </a:rPr>
              <a:t>5</a:t>
            </a:r>
            <a:r>
              <a:rPr lang="en-GB">
                <a:latin typeface="Calibri" pitchFamily="34" charset="0"/>
              </a:rPr>
              <a:t>made us alive with Christ even when we were dead in transgressions—it is by grace you have been saved.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0" y="510381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2 Thessalonians 2:16</a:t>
            </a:r>
          </a:p>
          <a:p>
            <a:r>
              <a:rPr lang="en-GB" baseline="30000">
                <a:latin typeface="Calibri" pitchFamily="34" charset="0"/>
              </a:rPr>
              <a:t>16</a:t>
            </a:r>
            <a:r>
              <a:rPr lang="en-GB">
                <a:latin typeface="Calibri" pitchFamily="34" charset="0"/>
              </a:rPr>
              <a:t>May our Lord Jesus Christ himself and God our Father, </a:t>
            </a:r>
            <a:r>
              <a:rPr lang="en-GB" b="1" i="1">
                <a:latin typeface="Calibri" pitchFamily="34" charset="0"/>
              </a:rPr>
              <a:t>who loved us and by his grace gave us eternal encouragement and good hope</a:t>
            </a:r>
            <a:r>
              <a:rPr lang="en-GB">
                <a:latin typeface="Calibri" pitchFamily="34" charset="0"/>
              </a:rPr>
              <a:t>, </a:t>
            </a:r>
            <a:r>
              <a:rPr lang="en-GB" baseline="30000">
                <a:latin typeface="Calibri" pitchFamily="34" charset="0"/>
              </a:rPr>
              <a:t>17</a:t>
            </a:r>
            <a:r>
              <a:rPr lang="en-GB">
                <a:latin typeface="Calibri" pitchFamily="34" charset="0"/>
              </a:rPr>
              <a:t>encourage your hearts and strengthen you in every good deed and word. </a:t>
            </a: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4572000" y="510381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Romans 8:15-16 </a:t>
            </a:r>
          </a:p>
          <a:p>
            <a:r>
              <a:rPr lang="en-GB" baseline="30000">
                <a:latin typeface="Calibri" pitchFamily="34" charset="0"/>
              </a:rPr>
              <a:t>15</a:t>
            </a:r>
            <a:r>
              <a:rPr lang="en-GB">
                <a:latin typeface="Calibri" pitchFamily="34" charset="0"/>
              </a:rPr>
              <a:t>For you did not receive a spirit that makes you a slave again to fear, but you received the </a:t>
            </a:r>
            <a:r>
              <a:rPr lang="en-GB" b="1" i="1">
                <a:latin typeface="Calibri" pitchFamily="34" charset="0"/>
              </a:rPr>
              <a:t>Spirit of sonship</a:t>
            </a:r>
            <a:r>
              <a:rPr lang="en-GB">
                <a:latin typeface="Calibri" pitchFamily="34" charset="0"/>
              </a:rPr>
              <a:t>.  And by him we cry</a:t>
            </a:r>
            <a:r>
              <a:rPr lang="en-GB" b="1" i="1">
                <a:latin typeface="Calibri" pitchFamily="34" charset="0"/>
              </a:rPr>
              <a:t>, "Abba, Father."</a:t>
            </a:r>
            <a:r>
              <a:rPr lang="en-GB">
                <a:latin typeface="Calibri" pitchFamily="34" charset="0"/>
              </a:rPr>
              <a:t> </a:t>
            </a:r>
            <a:r>
              <a:rPr lang="en-GB" baseline="30000">
                <a:latin typeface="Calibri" pitchFamily="34" charset="0"/>
              </a:rPr>
              <a:t>16</a:t>
            </a:r>
            <a:r>
              <a:rPr lang="en-GB">
                <a:latin typeface="Calibri" pitchFamily="34" charset="0"/>
              </a:rPr>
              <a:t>The Spirit himself testifies with our spirit that </a:t>
            </a:r>
            <a:r>
              <a:rPr lang="en-GB" b="1" i="1">
                <a:latin typeface="Calibri" pitchFamily="34" charset="0"/>
              </a:rPr>
              <a:t>we are God's children</a:t>
            </a:r>
            <a:r>
              <a:rPr lang="en-GB">
                <a:latin typeface="Calibri" pitchFamily="34" charset="0"/>
              </a:rPr>
              <a:t>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285750" y="1000125"/>
            <a:ext cx="350043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latin typeface="Narkisim" pitchFamily="2" charset="-79"/>
                <a:cs typeface="Narkisim" pitchFamily="2" charset="-79"/>
              </a:rPr>
              <a:t>Vibrant Life</a:t>
            </a:r>
          </a:p>
          <a:p>
            <a:endParaRPr lang="en-GB" sz="3600">
              <a:latin typeface="Narkisim" pitchFamily="2" charset="-79"/>
              <a:cs typeface="Narkisim" pitchFamily="2" charset="-79"/>
            </a:endParaRPr>
          </a:p>
          <a:p>
            <a:r>
              <a:rPr lang="en-GB" sz="3600">
                <a:latin typeface="Narkisim" pitchFamily="2" charset="-79"/>
                <a:cs typeface="Narkisim" pitchFamily="2" charset="-79"/>
              </a:rPr>
              <a:t>Functional Life</a:t>
            </a:r>
          </a:p>
          <a:p>
            <a:endParaRPr lang="en-GB" sz="3600">
              <a:latin typeface="Narkisim" pitchFamily="2" charset="-79"/>
              <a:cs typeface="Narkisim" pitchFamily="2" charset="-79"/>
            </a:endParaRPr>
          </a:p>
          <a:p>
            <a:r>
              <a:rPr lang="en-GB" sz="3600">
                <a:latin typeface="Narkisim" pitchFamily="2" charset="-79"/>
                <a:cs typeface="Narkisim" pitchFamily="2" charset="-79"/>
              </a:rPr>
              <a:t>Dysfunctional Life</a:t>
            </a:r>
          </a:p>
          <a:p>
            <a:endParaRPr lang="en-GB" sz="3600">
              <a:latin typeface="Narkisim" pitchFamily="2" charset="-79"/>
              <a:cs typeface="Narkisim" pitchFamily="2" charset="-79"/>
            </a:endParaRPr>
          </a:p>
          <a:p>
            <a:r>
              <a:rPr lang="en-GB" sz="3600">
                <a:latin typeface="Narkisim" pitchFamily="2" charset="-79"/>
                <a:cs typeface="Narkisim" pitchFamily="2" charset="-79"/>
              </a:rPr>
              <a:t>Disintegrating Life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285750"/>
            <a:ext cx="557212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Neil\AppData\Local\Temp\RedVibr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3" y="0"/>
            <a:ext cx="9120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3571875" y="357188"/>
            <a:ext cx="4929188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alibri" pitchFamily="34" charset="0"/>
              </a:rPr>
              <a:t>is patient</a:t>
            </a:r>
          </a:p>
          <a:p>
            <a:r>
              <a:rPr lang="en-GB" sz="2400">
                <a:latin typeface="Calibri" pitchFamily="34" charset="0"/>
              </a:rPr>
              <a:t>is kind</a:t>
            </a:r>
          </a:p>
          <a:p>
            <a:r>
              <a:rPr lang="en-GB" sz="2400">
                <a:latin typeface="Calibri" pitchFamily="34" charset="0"/>
              </a:rPr>
              <a:t>it does not envy</a:t>
            </a:r>
          </a:p>
          <a:p>
            <a:r>
              <a:rPr lang="en-GB" sz="2400">
                <a:latin typeface="Calibri" pitchFamily="34" charset="0"/>
              </a:rPr>
              <a:t>it does not boast</a:t>
            </a:r>
          </a:p>
          <a:p>
            <a:r>
              <a:rPr lang="en-GB" sz="2400">
                <a:latin typeface="Calibri" pitchFamily="34" charset="0"/>
              </a:rPr>
              <a:t>it is not proud</a:t>
            </a:r>
          </a:p>
          <a:p>
            <a:r>
              <a:rPr lang="en-GB" sz="2400">
                <a:latin typeface="Calibri" pitchFamily="34" charset="0"/>
              </a:rPr>
              <a:t>it is not rude</a:t>
            </a:r>
          </a:p>
          <a:p>
            <a:r>
              <a:rPr lang="en-GB" sz="2400">
                <a:latin typeface="Calibri" pitchFamily="34" charset="0"/>
              </a:rPr>
              <a:t>it is not self-seeking</a:t>
            </a:r>
          </a:p>
          <a:p>
            <a:r>
              <a:rPr lang="en-GB" sz="2400">
                <a:latin typeface="Calibri" pitchFamily="34" charset="0"/>
              </a:rPr>
              <a:t>it is not easily angered</a:t>
            </a:r>
          </a:p>
          <a:p>
            <a:r>
              <a:rPr lang="en-GB" sz="2400">
                <a:latin typeface="Calibri" pitchFamily="34" charset="0"/>
              </a:rPr>
              <a:t>keeps no record of wrongs</a:t>
            </a:r>
          </a:p>
          <a:p>
            <a:r>
              <a:rPr lang="en-GB" sz="2400">
                <a:latin typeface="Calibri" pitchFamily="34" charset="0"/>
              </a:rPr>
              <a:t>does not delight in evil</a:t>
            </a:r>
          </a:p>
          <a:p>
            <a:r>
              <a:rPr lang="en-GB" sz="2400">
                <a:latin typeface="Calibri" pitchFamily="34" charset="0"/>
              </a:rPr>
              <a:t>rejoices with the truth</a:t>
            </a:r>
          </a:p>
          <a:p>
            <a:r>
              <a:rPr lang="en-GB" sz="2400">
                <a:latin typeface="Calibri" pitchFamily="34" charset="0"/>
              </a:rPr>
              <a:t>always protects</a:t>
            </a:r>
          </a:p>
          <a:p>
            <a:r>
              <a:rPr lang="en-GB" sz="2400">
                <a:latin typeface="Calibri" pitchFamily="34" charset="0"/>
              </a:rPr>
              <a:t>always trusts</a:t>
            </a:r>
          </a:p>
          <a:p>
            <a:r>
              <a:rPr lang="en-GB" sz="2400">
                <a:latin typeface="Calibri" pitchFamily="34" charset="0"/>
              </a:rPr>
              <a:t>always hopes</a:t>
            </a:r>
          </a:p>
          <a:p>
            <a:r>
              <a:rPr lang="en-GB" sz="2400">
                <a:latin typeface="Calibri" pitchFamily="34" charset="0"/>
              </a:rPr>
              <a:t>always perseveres</a:t>
            </a:r>
          </a:p>
          <a:p>
            <a:r>
              <a:rPr lang="en-GB" sz="2400" b="1">
                <a:latin typeface="Calibri" pitchFamily="34" charset="0"/>
              </a:rPr>
              <a:t>never fails</a:t>
            </a:r>
            <a:endParaRPr lang="en-GB" sz="3200" b="1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-678870" y="1607508"/>
            <a:ext cx="5655394" cy="31547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LOVE</a:t>
            </a:r>
            <a:endParaRPr lang="en-US" sz="19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164</Words>
  <Application>Microsoft Office PowerPoint</Application>
  <PresentationFormat>On-screen Show (4:3)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Narkisim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Neil Hudson</dc:creator>
  <cp:lastModifiedBy>Philip Maylor</cp:lastModifiedBy>
  <cp:revision>7</cp:revision>
  <dcterms:created xsi:type="dcterms:W3CDTF">2010-02-05T15:59:57Z</dcterms:created>
  <dcterms:modified xsi:type="dcterms:W3CDTF">2010-02-08T00:31:21Z</dcterms:modified>
</cp:coreProperties>
</file>