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0" r:id="rId3"/>
    <p:sldId id="261" r:id="rId4"/>
    <p:sldId id="262" r:id="rId5"/>
    <p:sldId id="270" r:id="rId6"/>
    <p:sldId id="263" r:id="rId7"/>
    <p:sldId id="264" r:id="rId8"/>
    <p:sldId id="265" r:id="rId9"/>
    <p:sldId id="267" r:id="rId10"/>
    <p:sldId id="266" r:id="rId11"/>
    <p:sldId id="269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A2486-2EA4-4C1F-83DE-989C18B5B2BD}" type="datetimeFigureOut">
              <a:rPr lang="en-GB" smtClean="0"/>
              <a:pPr/>
              <a:t>29/01/2013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A43DB-92AA-4CD2-8C73-7CEE3881C93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24F3D-AF20-4F30-84C4-3424A24FAFDF}" type="datetimeFigureOut">
              <a:rPr lang="en-GB" smtClean="0"/>
              <a:pPr/>
              <a:t>29/01/2013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0B315-EBBC-4A21-95A7-9626B251065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8888-8EF9-4A8F-AC92-1D7FCB9FBDA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0B315-EBBC-4A21-95A7-9626B251065D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0B315-EBBC-4A21-95A7-9626B251065D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0B315-EBBC-4A21-95A7-9626B251065D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8888-8EF9-4A8F-AC92-1D7FCB9FBDAB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8888-8EF9-4A8F-AC92-1D7FCB9FBDAB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0B315-EBBC-4A21-95A7-9626B251065D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0B315-EBBC-4A21-95A7-9626B251065D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0B315-EBBC-4A21-95A7-9626B251065D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0B315-EBBC-4A21-95A7-9626B251065D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0B315-EBBC-4A21-95A7-9626B251065D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0B315-EBBC-4A21-95A7-9626B251065D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94B2-53EA-42C7-8331-D55DE9C3951A}" type="datetimeFigureOut">
              <a:rPr lang="en-GB" smtClean="0"/>
              <a:pPr/>
              <a:t>29/01/2013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913F-C5FF-4F4C-BFA7-D2CCDB6169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94B2-53EA-42C7-8331-D55DE9C3951A}" type="datetimeFigureOut">
              <a:rPr lang="en-GB" smtClean="0"/>
              <a:pPr/>
              <a:t>29/01/2013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913F-C5FF-4F4C-BFA7-D2CCDB6169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94B2-53EA-42C7-8331-D55DE9C3951A}" type="datetimeFigureOut">
              <a:rPr lang="en-GB" smtClean="0"/>
              <a:pPr/>
              <a:t>29/01/2013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913F-C5FF-4F4C-BFA7-D2CCDB6169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94B2-53EA-42C7-8331-D55DE9C3951A}" type="datetimeFigureOut">
              <a:rPr lang="en-GB" smtClean="0"/>
              <a:pPr/>
              <a:t>29/01/2013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913F-C5FF-4F4C-BFA7-D2CCDB6169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94B2-53EA-42C7-8331-D55DE9C3951A}" type="datetimeFigureOut">
              <a:rPr lang="en-GB" smtClean="0"/>
              <a:pPr/>
              <a:t>29/01/2013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913F-C5FF-4F4C-BFA7-D2CCDB6169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94B2-53EA-42C7-8331-D55DE9C3951A}" type="datetimeFigureOut">
              <a:rPr lang="en-GB" smtClean="0"/>
              <a:pPr/>
              <a:t>29/01/2013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913F-C5FF-4F4C-BFA7-D2CCDB6169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94B2-53EA-42C7-8331-D55DE9C3951A}" type="datetimeFigureOut">
              <a:rPr lang="en-GB" smtClean="0"/>
              <a:pPr/>
              <a:t>29/01/2013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913F-C5FF-4F4C-BFA7-D2CCDB6169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94B2-53EA-42C7-8331-D55DE9C3951A}" type="datetimeFigureOut">
              <a:rPr lang="en-GB" smtClean="0"/>
              <a:pPr/>
              <a:t>29/01/2013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913F-C5FF-4F4C-BFA7-D2CCDB6169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94B2-53EA-42C7-8331-D55DE9C3951A}" type="datetimeFigureOut">
              <a:rPr lang="en-GB" smtClean="0"/>
              <a:pPr/>
              <a:t>29/01/2013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913F-C5FF-4F4C-BFA7-D2CCDB6169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94B2-53EA-42C7-8331-D55DE9C3951A}" type="datetimeFigureOut">
              <a:rPr lang="en-GB" smtClean="0"/>
              <a:pPr/>
              <a:t>29/01/2013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913F-C5FF-4F4C-BFA7-D2CCDB6169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94B2-53EA-42C7-8331-D55DE9C3951A}" type="datetimeFigureOut">
              <a:rPr lang="en-GB" smtClean="0"/>
              <a:pPr/>
              <a:t>29/01/2013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913F-C5FF-4F4C-BFA7-D2CCDB6169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394B2-53EA-42C7-8331-D55DE9C3951A}" type="datetimeFigureOut">
              <a:rPr lang="en-GB" smtClean="0"/>
              <a:pPr/>
              <a:t>29/01/2013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9913F-C5FF-4F4C-BFA7-D2CCDB6169B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ntlworld.com/mail/?ui=2&amp;ik=c857e9b885&amp;view=att&amp;th=13c7265eaeaa99ce&amp;attid=0.1&amp;disp=inline&amp;safe=1&amp;z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theresurgence.com/files/2011/02/22/le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farm7.staticflickr.com/6043/6337808607_4ff8155f0c_z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arm5.staticflickr.com/4053/4253642491_4ce61d8fcf_z.jpg?zz=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32449" cy="3277950"/>
          </a:xfrm>
          <a:prstGeom prst="rect">
            <a:avLst/>
          </a:prstGeom>
          <a:noFill/>
        </p:spPr>
      </p:pic>
      <p:pic>
        <p:nvPicPr>
          <p:cNvPr id="25604" name="Picture 4" descr="http://createdimage.com.au/blog/images/Tremblay-3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284984"/>
            <a:ext cx="4644008" cy="3573016"/>
          </a:xfrm>
          <a:prstGeom prst="rect">
            <a:avLst/>
          </a:prstGeom>
          <a:noFill/>
        </p:spPr>
      </p:pic>
      <p:pic>
        <p:nvPicPr>
          <p:cNvPr id="25606" name="Picture 6" descr="http://s0.geograph.org.uk/geophotos/02/58/63/2586383_a645ab5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0"/>
            <a:ext cx="4499992" cy="3284984"/>
          </a:xfrm>
          <a:prstGeom prst="rect">
            <a:avLst/>
          </a:prstGeom>
          <a:noFill/>
        </p:spPr>
      </p:pic>
      <p:pic>
        <p:nvPicPr>
          <p:cNvPr id="25608" name="Picture 8" descr="http://farm4.staticflickr.com/3488/3707518091_973cd4b9e6_z.jpg?zz=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4008" y="3284984"/>
            <a:ext cx="4499992" cy="3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farm7.staticflickr.com/6043/6337808607_4ff8155f0c_z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836712"/>
            <a:ext cx="58326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If anyone is in Christ, he is a new creation; the old has gone, the new has come!  All this is from God, who reconciled us to himself and gave us the ministry of reconciliation:  God was reconciling the world to himself in Christ, not counting men’s sins against them. …</a:t>
            </a:r>
          </a:p>
          <a:p>
            <a:r>
              <a:rPr lang="en-GB" sz="2400" dirty="0" smtClean="0"/>
              <a:t>We implore you on Christ’s behalf:  be reconciled to God.  God made him who had     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 no sin to be sin for us, so that in him 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      we might become the 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             righteousness of God’  </a:t>
            </a:r>
          </a:p>
          <a:p>
            <a:endParaRPr lang="en-GB" sz="2400" dirty="0"/>
          </a:p>
          <a:p>
            <a:r>
              <a:rPr lang="en-GB" sz="2400" dirty="0" smtClean="0"/>
              <a:t>                            2 </a:t>
            </a:r>
            <a:r>
              <a:rPr lang="en-GB" sz="2400" dirty="0" err="1" smtClean="0"/>
              <a:t>Cor</a:t>
            </a:r>
            <a:r>
              <a:rPr lang="en-GB" sz="2400" dirty="0" smtClean="0"/>
              <a:t> 5:17ff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xc.hu/pic/l/e/el/elogo1/1381374_713979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3808" y="0"/>
            <a:ext cx="630019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800" dirty="0" smtClean="0">
                <a:latin typeface="AR BLANCA" pitchFamily="2" charset="0"/>
              </a:rPr>
              <a:t>Be holy because I, </a:t>
            </a:r>
          </a:p>
          <a:p>
            <a:pPr algn="r"/>
            <a:r>
              <a:rPr lang="en-GB" sz="4800" dirty="0" smtClean="0">
                <a:latin typeface="AR BLANCA" pitchFamily="2" charset="0"/>
              </a:rPr>
              <a:t>the LORD your God, </a:t>
            </a:r>
          </a:p>
          <a:p>
            <a:pPr algn="r"/>
            <a:r>
              <a:rPr lang="en-GB" sz="4800" dirty="0" smtClean="0">
                <a:latin typeface="AR BLANCA" pitchFamily="2" charset="0"/>
              </a:rPr>
              <a:t>am holy.</a:t>
            </a:r>
          </a:p>
          <a:p>
            <a:endParaRPr lang="en-GB" sz="4800" dirty="0" smtClean="0">
              <a:latin typeface="AR BLANCA" pitchFamily="2" charset="0"/>
            </a:endParaRPr>
          </a:p>
          <a:p>
            <a:pPr algn="r"/>
            <a:r>
              <a:rPr lang="en-GB" sz="4000" dirty="0" smtClean="0">
                <a:latin typeface="AR BLANCA" pitchFamily="2" charset="0"/>
              </a:rPr>
              <a:t>Leviticus 19:2</a:t>
            </a:r>
            <a:endParaRPr lang="en-GB" sz="4000" dirty="0">
              <a:latin typeface="AR BLANCA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://www.sxc.hu/pic/l/b/br/brokenarts/432896_933532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805270" y="-1877281"/>
            <a:ext cx="7389440" cy="1008112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55576" y="620688"/>
            <a:ext cx="748883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/>
              <a:t>‘You must keep the Israelites from things that make them unclean, so they will not die in their uncleanness for defiling my dwelling place, which is among them’  		</a:t>
            </a:r>
            <a:r>
              <a:rPr lang="en-GB" sz="2800" dirty="0" smtClean="0"/>
              <a:t>	</a:t>
            </a:r>
          </a:p>
          <a:p>
            <a:endParaRPr lang="en-GB" sz="2800" dirty="0"/>
          </a:p>
          <a:p>
            <a:r>
              <a:rPr lang="en-GB" sz="2800" dirty="0" smtClean="0"/>
              <a:t>					Leviticus 15:31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farm6.staticflickr.com/5247/5365048567_a92760cd6b_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396536" cy="6935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photo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 descr="photo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 descr="C:\Users\Neil\AppData\Local\Microsoft\Windows\Temporary Internet Files\Content.IE5\Y2PR3SC2\phot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3347864" cy="6858000"/>
          </a:xfrm>
          <a:prstGeom prst="rect">
            <a:avLst/>
          </a:prstGeom>
          <a:noFill/>
        </p:spPr>
      </p:pic>
      <p:pic>
        <p:nvPicPr>
          <p:cNvPr id="2055" name="Picture 7" descr="http://farm3.staticflickr.com/2298/2348245216_d7f4d989e3_z.jpg?zz=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47864" y="0"/>
            <a:ext cx="2952328" cy="6858000"/>
          </a:xfrm>
          <a:prstGeom prst="rect">
            <a:avLst/>
          </a:prstGeom>
          <a:noFill/>
        </p:spPr>
      </p:pic>
      <p:pic>
        <p:nvPicPr>
          <p:cNvPr id="2057" name="Picture 9" descr="http://farm4.staticflickr.com/3009/2601162361_97a9dfba4f_z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8184" y="0"/>
            <a:ext cx="29158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arm3.staticflickr.com/2532/3905223477_a5db53b4ea_z.jpg?zz=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203848" cy="6858000"/>
          </a:xfrm>
          <a:prstGeom prst="rect">
            <a:avLst/>
          </a:prstGeom>
          <a:noFill/>
        </p:spPr>
      </p:pic>
      <p:pic>
        <p:nvPicPr>
          <p:cNvPr id="23556" name="Picture 4" descr="http://farm3.staticflickr.com/2123/2434847521_32c47fb690_z.jpg?zz=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0"/>
            <a:ext cx="3131840" cy="6858000"/>
          </a:xfrm>
          <a:prstGeom prst="rect">
            <a:avLst/>
          </a:prstGeom>
          <a:noFill/>
        </p:spPr>
      </p:pic>
      <p:pic>
        <p:nvPicPr>
          <p:cNvPr id="23558" name="Picture 6" descr="http://farm3.staticflickr.com/2234/2110755073_46a4bd7555_z.jpg?zz=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8184" y="0"/>
            <a:ext cx="29158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arm5.staticflickr.com/4053/4253642491_4ce61d8fcf_z.jpg?zz=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32449" cy="3277950"/>
          </a:xfrm>
          <a:prstGeom prst="rect">
            <a:avLst/>
          </a:prstGeom>
          <a:noFill/>
        </p:spPr>
      </p:pic>
      <p:pic>
        <p:nvPicPr>
          <p:cNvPr id="25604" name="Picture 4" descr="http://createdimage.com.au/blog/images/Tremblay-3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284984"/>
            <a:ext cx="4644008" cy="3573016"/>
          </a:xfrm>
          <a:prstGeom prst="rect">
            <a:avLst/>
          </a:prstGeom>
          <a:noFill/>
        </p:spPr>
      </p:pic>
      <p:pic>
        <p:nvPicPr>
          <p:cNvPr id="25606" name="Picture 6" descr="http://s0.geograph.org.uk/geophotos/02/58/63/2586383_a645ab5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0"/>
            <a:ext cx="4499992" cy="3284984"/>
          </a:xfrm>
          <a:prstGeom prst="rect">
            <a:avLst/>
          </a:prstGeom>
          <a:noFill/>
        </p:spPr>
      </p:pic>
      <p:pic>
        <p:nvPicPr>
          <p:cNvPr id="25608" name="Picture 8" descr="http://farm4.staticflickr.com/3488/3707518091_973cd4b9e6_z.jpg?zz=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4008" y="3284984"/>
            <a:ext cx="4499992" cy="3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8184" y="836712"/>
            <a:ext cx="266429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Holy:  </a:t>
            </a:r>
          </a:p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Used by God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2204864"/>
            <a:ext cx="33123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Clean; Whole; Complete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212976"/>
            <a:ext cx="295232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Unclean; Polluted; Incomplete</a:t>
            </a:r>
            <a:endParaRPr lang="en-GB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urved Up Arrow 4"/>
          <p:cNvSpPr/>
          <p:nvPr/>
        </p:nvSpPr>
        <p:spPr>
          <a:xfrm rot="20399890">
            <a:off x="2546240" y="3278561"/>
            <a:ext cx="6264696" cy="231209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154386">
            <a:off x="3760611" y="543231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Sacrifice – Washing</a:t>
            </a:r>
            <a:endParaRPr lang="en-GB" sz="2800" dirty="0"/>
          </a:p>
        </p:txBody>
      </p:sp>
      <p:sp>
        <p:nvSpPr>
          <p:cNvPr id="8" name="Right Arrow 7"/>
          <p:cNvSpPr/>
          <p:nvPr/>
        </p:nvSpPr>
        <p:spPr>
          <a:xfrm rot="19831449">
            <a:off x="5203976" y="14781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 rot="9275371">
            <a:off x="1532307" y="24633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farm7.staticflickr.com/6060/6341987676_e29bbb6a8c_z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93" y="0"/>
            <a:ext cx="913280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180</Words>
  <Application>Microsoft Office PowerPoint</Application>
  <PresentationFormat>On-screen Show (4:3)</PresentationFormat>
  <Paragraphs>32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Neil Hudson</dc:creator>
  <cp:lastModifiedBy>Phil</cp:lastModifiedBy>
  <cp:revision>11</cp:revision>
  <dcterms:created xsi:type="dcterms:W3CDTF">2013-01-25T14:24:26Z</dcterms:created>
  <dcterms:modified xsi:type="dcterms:W3CDTF">2013-01-29T17:26:17Z</dcterms:modified>
</cp:coreProperties>
</file>