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AA657-1713-473E-8297-9B14FBE609A0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05173-58AE-43C6-927B-280D3524F6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05173-58AE-43C6-927B-280D3524F6A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05173-58AE-43C6-927B-280D3524F6A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05173-58AE-43C6-927B-280D3524F6A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05173-58AE-43C6-927B-280D3524F6A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05173-58AE-43C6-927B-280D3524F6A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8D09-03B6-4F54-9EC7-3B78CBFA24D9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68B7-C7BC-4AC3-BE28-361A157474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8D09-03B6-4F54-9EC7-3B78CBFA24D9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68B7-C7BC-4AC3-BE28-361A157474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8D09-03B6-4F54-9EC7-3B78CBFA24D9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68B7-C7BC-4AC3-BE28-361A157474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8D09-03B6-4F54-9EC7-3B78CBFA24D9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68B7-C7BC-4AC3-BE28-361A157474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8D09-03B6-4F54-9EC7-3B78CBFA24D9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68B7-C7BC-4AC3-BE28-361A157474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8D09-03B6-4F54-9EC7-3B78CBFA24D9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68B7-C7BC-4AC3-BE28-361A157474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8D09-03B6-4F54-9EC7-3B78CBFA24D9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68B7-C7BC-4AC3-BE28-361A157474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8D09-03B6-4F54-9EC7-3B78CBFA24D9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68B7-C7BC-4AC3-BE28-361A157474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8D09-03B6-4F54-9EC7-3B78CBFA24D9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68B7-C7BC-4AC3-BE28-361A157474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8D09-03B6-4F54-9EC7-3B78CBFA24D9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68B7-C7BC-4AC3-BE28-361A157474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8D09-03B6-4F54-9EC7-3B78CBFA24D9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68B7-C7BC-4AC3-BE28-361A157474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08D09-03B6-4F54-9EC7-3B78CBFA24D9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68B7-C7BC-4AC3-BE28-361A1574743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5362" name="Picture 2" descr="http://farm5.staticflickr.com/4048/4477642894_2cfbc8ea4f_z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96737" y="0"/>
            <a:ext cx="9240737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651621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solidFill>
                  <a:schemeClr val="bg1"/>
                </a:solidFill>
                <a:latin typeface="Agency FB" pitchFamily="2" charset="0"/>
              </a:rPr>
              <a:t>Day of Atonement</a:t>
            </a:r>
            <a:endParaRPr lang="en-GB" sz="11500" dirty="0">
              <a:solidFill>
                <a:schemeClr val="bg1"/>
              </a:solidFill>
              <a:latin typeface="Agency FB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farm4.staticflickr.com/3191/2431770977_3c3677d051_z.jpg?zz=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18256"/>
            <a:ext cx="9144001" cy="6876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2.gstatic.com/images?q=tbn:ANd9GcR3EKabFLvYqkHjPrpvuTSjbjnh4bnfVlzjVdVtucESYPYE5GM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05619" y="0"/>
            <a:ext cx="924962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24744"/>
            <a:ext cx="763284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 smtClean="0">
                <a:solidFill>
                  <a:schemeClr val="bg1"/>
                </a:solidFill>
                <a:latin typeface="Agency FB" pitchFamily="2" charset="0"/>
              </a:rPr>
              <a:t>Sin Spoils Things</a:t>
            </a:r>
            <a:endParaRPr lang="en-GB" sz="16600" dirty="0">
              <a:solidFill>
                <a:schemeClr val="bg1"/>
              </a:solidFill>
              <a:latin typeface="Agency FB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farm4.staticflickr.com/3470/3285615493_bc6234b55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3171825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03848" y="764704"/>
            <a:ext cx="59401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Every Year	            Once for all (9:6-14)</a:t>
            </a:r>
          </a:p>
          <a:p>
            <a:r>
              <a:rPr lang="en-GB" sz="2800" dirty="0" smtClean="0"/>
              <a:t>Special Priest           Everyone enters 				      </a:t>
            </a:r>
            <a:r>
              <a:rPr lang="en-GB" sz="2400" dirty="0" smtClean="0"/>
              <a:t>(10:19)</a:t>
            </a:r>
            <a:endParaRPr lang="en-GB" sz="2800" dirty="0" smtClean="0"/>
          </a:p>
          <a:p>
            <a:r>
              <a:rPr lang="en-GB" sz="2800" dirty="0" smtClean="0"/>
              <a:t>Priest is sinner</a:t>
            </a:r>
            <a:r>
              <a:rPr lang="en-GB" sz="2800" dirty="0"/>
              <a:t> </a:t>
            </a:r>
            <a:r>
              <a:rPr lang="en-GB" sz="2800" dirty="0" smtClean="0"/>
              <a:t>      Jesus is sinless (7:26)</a:t>
            </a:r>
          </a:p>
          <a:p>
            <a:r>
              <a:rPr lang="en-GB" sz="2800" dirty="0" smtClean="0"/>
              <a:t>Sin persistently        Sin dealt</a:t>
            </a:r>
          </a:p>
          <a:p>
            <a:r>
              <a:rPr lang="en-GB" sz="2800" dirty="0" smtClean="0"/>
              <a:t>separates</a:t>
            </a:r>
            <a:r>
              <a:rPr lang="en-GB" sz="2800" dirty="0"/>
              <a:t>	 </a:t>
            </a:r>
            <a:r>
              <a:rPr lang="en-GB" sz="2800" dirty="0" smtClean="0"/>
              <a:t>            with (10:1-18)</a:t>
            </a:r>
          </a:p>
          <a:p>
            <a:endParaRPr lang="en-GB" sz="2800" dirty="0" smtClean="0"/>
          </a:p>
          <a:p>
            <a:r>
              <a:rPr lang="en-GB" sz="2800" dirty="0" smtClean="0"/>
              <a:t>	</a:t>
            </a:r>
          </a:p>
          <a:p>
            <a:r>
              <a:rPr lang="en-GB" sz="2800" dirty="0" smtClean="0"/>
              <a:t>Goats killed 	           Jesus carries the sin; </a:t>
            </a:r>
          </a:p>
          <a:p>
            <a:r>
              <a:rPr lang="en-GB" sz="2800" dirty="0" smtClean="0"/>
              <a:t>&amp; scapegoat           goats relieved</a:t>
            </a:r>
          </a:p>
          <a:p>
            <a:r>
              <a:rPr lang="en-GB" sz="2800" dirty="0" smtClean="0"/>
              <a:t>leaves</a:t>
            </a:r>
          </a:p>
          <a:p>
            <a:endParaRPr lang="en-GB" sz="2800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Reflections in Hebrews 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</Words>
  <Application>Microsoft Office PowerPoint</Application>
  <PresentationFormat>On-screen Show (4:3)</PresentationFormat>
  <Paragraphs>18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Neil Hudson</dc:creator>
  <cp:lastModifiedBy>Phil</cp:lastModifiedBy>
  <cp:revision>10</cp:revision>
  <dcterms:created xsi:type="dcterms:W3CDTF">2013-02-01T14:39:09Z</dcterms:created>
  <dcterms:modified xsi:type="dcterms:W3CDTF">2013-02-11T19:31:23Z</dcterms:modified>
</cp:coreProperties>
</file>