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1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FDB3E-CBC1-450D-B4EB-372FC28D7386}" type="datetimeFigureOut">
              <a:rPr lang="en-GB" smtClean="0"/>
              <a:t>15/09/2013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D5C3D-744F-454E-8564-74555F5D11E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3E8DC-FEA4-4881-91F6-135292FAF2B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2B02-7D31-4A81-BBD1-DC52EBBD3A8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2B02-7D31-4A81-BBD1-DC52EBBD3A8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2B02-7D31-4A81-BBD1-DC52EBBD3A8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2B02-7D31-4A81-BBD1-DC52EBBD3A8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2B02-7D31-4A81-BBD1-DC52EBBD3A8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Elim 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6309320"/>
            <a:ext cx="476250" cy="381001"/>
          </a:xfrm>
          <a:prstGeom prst="rect">
            <a:avLst/>
          </a:prstGeom>
          <a:noFill/>
        </p:spPr>
      </p:pic>
      <p:pic>
        <p:nvPicPr>
          <p:cNvPr id="6" name="Picture 5" descr="SEC Logo 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88224" y="6237312"/>
            <a:ext cx="2464132" cy="548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6309321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2"/>
                </a:solidFill>
                <a:latin typeface="Lucida Grande" pitchFamily="2" charset="0"/>
                <a:cs typeface="Lucida Grande" pitchFamily="2" charset="0"/>
              </a:rPr>
              <a:t>Salford Elim Church</a:t>
            </a:r>
            <a:r>
              <a:rPr lang="en-GB" sz="900" baseline="0" dirty="0" smtClean="0">
                <a:solidFill>
                  <a:schemeClr val="bg2"/>
                </a:solidFill>
                <a:latin typeface="Lucida Grande" pitchFamily="2" charset="0"/>
                <a:cs typeface="Lucida Grande" pitchFamily="2" charset="0"/>
              </a:rPr>
              <a:t> | A</a:t>
            </a:r>
            <a:r>
              <a:rPr lang="en-GB" sz="900" dirty="0" smtClean="0">
                <a:solidFill>
                  <a:schemeClr val="bg2"/>
                </a:solidFill>
                <a:latin typeface="Lucida Grande" pitchFamily="2" charset="0"/>
                <a:cs typeface="Lucida Grande" pitchFamily="2" charset="0"/>
              </a:rPr>
              <a:t>n Elim Pentecostal Church</a:t>
            </a:r>
          </a:p>
          <a:p>
            <a:r>
              <a:rPr lang="en-GB" sz="900" dirty="0" smtClean="0">
                <a:solidFill>
                  <a:schemeClr val="bg2"/>
                </a:solidFill>
                <a:latin typeface="Lucida Grande" pitchFamily="2" charset="0"/>
                <a:cs typeface="Lucida Grande" pitchFamily="2" charset="0"/>
              </a:rPr>
              <a:t>Elim Foursquare Gospel Alliance | Registered Charity 251549 (England &amp; Wales) SC037754 (Scotland)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853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786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786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531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278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278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802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243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859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2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Love Ya Like A Sister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ucida Grande" pitchFamily="2" charset="0"/>
          <a:ea typeface="+mn-ea"/>
          <a:cs typeface="Lucida Grande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ucida Grande" pitchFamily="2" charset="0"/>
          <a:ea typeface="+mn-ea"/>
          <a:cs typeface="Lucida Grande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ucida Grande" pitchFamily="2" charset="0"/>
          <a:ea typeface="+mn-ea"/>
          <a:cs typeface="Lucida Grande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ucida Grande" pitchFamily="2" charset="0"/>
          <a:ea typeface="+mn-ea"/>
          <a:cs typeface="Lucida Grande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ucida Grande" pitchFamily="2" charset="0"/>
          <a:ea typeface="+mn-ea"/>
          <a:cs typeface="Lucida Grande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frm=1&amp;source=images&amp;cd=&amp;cad=rja&amp;docid=UEWOYiWtBeD_aM&amp;tbnid=aM5O_HmshP7aYM:&amp;ved=0CAUQjRw&amp;url=http://facingtherainbow.wordpress.com/2012/04/16/fabulous-ways-to-enjoy-being-single/&amp;ei=NUA1UtjJAsaK1AWD6oC4Ag&amp;bvm=bv.52164340,d.d2k&amp;psig=AFQjCNEb5oKrKF6KFb1xAADrZkLgpruD4g&amp;ust=137930763053602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wD-qJX7kcoBnfM&amp;tbnid=4TtGjVxe80AJqM:&amp;ved=0CAUQjRw&amp;url=http://ikotsukanaktulis.blogspot.com/2011/05/jangan-nak-perasan-sangat.html&amp;ei=N540Us0K85bRBcPqgKAG&amp;bvm=bv.52164340,d.ZGU&amp;psig=AFQjCNGpCECz7ikBg2T1HBBpK5exIo4ysg&amp;ust=137926595663380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.uk/url?sa=i&amp;rct=j&amp;q=&amp;esrc=s&amp;frm=1&amp;source=images&amp;cd=&amp;cad=rja&amp;docid=rFVtAcocyaTD7M&amp;tbnid=vAqZdL8x1WpOJM:&amp;ved=0CAUQjRw&amp;url=http://rainydaydiva.com/2012/04/scandal-recap-season-1-episode-3/&amp;ei=_zc1UqH7F4rK0QX_s4G4CQ&amp;bvm=bv.52164340,d.d2k&amp;psig=AFQjCNFMjlObPgoVfpmK-NXIAp2mhadzaA&amp;ust=137930581834897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frm=1&amp;source=images&amp;cd=&amp;cad=rja&amp;docid=9fnf59mvfEyO_M&amp;tbnid=gCtf5g4UPLrsYM:&amp;ved=0CAUQjRw&amp;url=http://thesavvysistah.com/savvy-quote-2/&amp;ei=eD81UsaZLZSk0AW1-YGACA&amp;bvm=bv.52164340,d.d2k&amp;psig=AFQjCNEb5oKrKF6KFb1xAADrZkLgpruD4g&amp;ust=137930763053602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c2cIJgvzhUr0-M&amp;tbnid=wVXELGQpXAE8UM:&amp;ved=0CAUQjRw&amp;url=http://marshill.com/2012/02/10/in-praise-of-singleness&amp;ei=9ps0UszuJuSo0QW0xoGoCw&amp;bvm=bv.52164340,d.ZGU&amp;psig=AFQjCNEzJxK6uzQF1h51RUk5ws5e_jfzIA&amp;ust=137926585829618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06547_168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9144000" cy="6165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29257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So what did you </a:t>
            </a:r>
            <a:r>
              <a:rPr lang="en-GB" sz="4000" dirty="0" smtClean="0"/>
              <a:t>expect?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60000">
            <a:off x="5163256" y="4252990"/>
            <a:ext cx="3240395" cy="1769240"/>
          </a:xfrm>
        </p:spPr>
        <p:txBody>
          <a:bodyPr>
            <a:noAutofit/>
          </a:bodyPr>
          <a:lstStyle/>
          <a:p>
            <a:r>
              <a:rPr lang="en-GB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Singleness to look like?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476672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aseline="300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3 </a:t>
            </a:r>
            <a:r>
              <a:rPr lang="en-GB" sz="4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Do nothing out of selfish ambition or vain conceit. Rather, in humility value others above yourselves, </a:t>
            </a:r>
            <a:r>
              <a:rPr lang="en-GB" sz="4400" baseline="300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4 </a:t>
            </a:r>
            <a:r>
              <a:rPr lang="en-GB" sz="4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not looking to your own interests but each of you to the interests of the others.</a:t>
            </a:r>
            <a:endParaRPr lang="en-GB" sz="4400" dirty="0"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acingtherainbow.files.wordpress.com/2012/04/funny-love-relationship-single-so-true-favim-com-32373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27280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77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1.bp.blogspot.com/-9R_cIMCVrcA/TdJBWppq0jI/AAAAAAAAAC8/bNM7M5lg8xw/s1600/Yes+Im+sing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664" y="188640"/>
            <a:ext cx="619268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inydaydiva.com/wp-content/uploads/2012/04/Scandal-Prom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700808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aseline="300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7 </a:t>
            </a:r>
            <a:r>
              <a:rPr lang="en-GB" sz="4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I wish that all of you were as I am. But each of you has your own gift from God; one has this gift, another has that.</a:t>
            </a:r>
            <a:endParaRPr lang="en-GB" sz="4400" dirty="0"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527490"/>
            <a:ext cx="87129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Grande" pitchFamily="2" charset="0"/>
                <a:ea typeface="Lucida Grande" pitchFamily="2" charset="0"/>
                <a:cs typeface="Lucida Grande" pitchFamily="2" charset="0"/>
              </a:rPr>
              <a:t>“</a:t>
            </a:r>
            <a:r>
              <a:rPr kumimoji="0" lang="en-US" sz="3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Grande" pitchFamily="2" charset="0"/>
                <a:ea typeface="Lucida Grande" pitchFamily="2" charset="0"/>
                <a:cs typeface="Lucida Grande" pitchFamily="2" charset="0"/>
              </a:rPr>
              <a:t>within the Church we need to </a:t>
            </a:r>
            <a:r>
              <a:rPr kumimoji="0" lang="en-US" sz="3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Grande" pitchFamily="2" charset="0"/>
                <a:ea typeface="Lucida Grande" pitchFamily="2" charset="0"/>
                <a:cs typeface="Lucida Grande" pitchFamily="2" charset="0"/>
              </a:rPr>
              <a:t>shatter </a:t>
            </a:r>
            <a:r>
              <a:rPr kumimoji="0" lang="en-US" sz="3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Grande" pitchFamily="2" charset="0"/>
                <a:ea typeface="Lucida Grande" pitchFamily="2" charset="0"/>
                <a:cs typeface="Lucida Grande" pitchFamily="2" charset="0"/>
              </a:rPr>
              <a:t>the power of the myth that … only marriage offers the conditions necessary for human fulfillment. We must work with compassion at recovering a vision for singleness as an authentic vocation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Grande" pitchFamily="2" charset="0"/>
                <a:ea typeface="Lucida Grande" pitchFamily="2" charset="0"/>
                <a:cs typeface="Lucida Grande" pitchFamily="2" charset="0"/>
              </a:rPr>
              <a:t>.”   </a:t>
            </a:r>
            <a:endParaRPr kumimoji="0" lang="en-GB" sz="3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Grande" pitchFamily="2" charset="0"/>
                <a:ea typeface="Lucida Grande" pitchFamily="2" charset="0"/>
                <a:cs typeface="Lucida Grande" pitchFamily="2" charset="0"/>
              </a:rPr>
              <a:t/>
            </a:r>
            <a:b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Grande" pitchFamily="2" charset="0"/>
                <a:ea typeface="Lucida Grande" pitchFamily="2" charset="0"/>
                <a:cs typeface="Lucida Grande" pitchFamily="2" charset="0"/>
              </a:rPr>
            </a:b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 smtClean="0">
                <a:cs typeface="Times New Roman" pitchFamily="18" charset="0"/>
              </a:rPr>
              <a:t>Singleness</a:t>
            </a:r>
            <a:endParaRPr lang="en-GB" sz="54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Lucida Grande" pitchFamily="2" charset="0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ea typeface="Lucida Grande" pitchFamily="2" charset="0"/>
              </a:rPr>
              <a:t>fight</a:t>
            </a:r>
            <a:r>
              <a:rPr lang="en-US" sz="2800" b="1" dirty="0" smtClean="0">
                <a:solidFill>
                  <a:srgbClr val="FF0000"/>
                </a:solidFill>
                <a:ea typeface="Lucida Grande" pitchFamily="2" charset="0"/>
              </a:rPr>
              <a:t>….</a:t>
            </a:r>
          </a:p>
          <a:p>
            <a:pPr lvl="1"/>
            <a:r>
              <a:rPr lang="en-GB" sz="2400" dirty="0" smtClean="0">
                <a:ea typeface="Lucida Grande" pitchFamily="2" charset="0"/>
              </a:rPr>
              <a:t>The </a:t>
            </a:r>
            <a:r>
              <a:rPr lang="en-GB" sz="2400" dirty="0">
                <a:ea typeface="Lucida Grande" pitchFamily="2" charset="0"/>
              </a:rPr>
              <a:t>natural </a:t>
            </a:r>
            <a:r>
              <a:rPr lang="en-GB" sz="2400" dirty="0" smtClean="0">
                <a:ea typeface="Lucida Grande" pitchFamily="2" charset="0"/>
              </a:rPr>
              <a:t>desires</a:t>
            </a:r>
          </a:p>
          <a:p>
            <a:pPr lvl="1"/>
            <a:r>
              <a:rPr lang="en-GB" sz="2400" dirty="0" smtClean="0">
                <a:ea typeface="Lucida Grande" pitchFamily="2" charset="0"/>
              </a:rPr>
              <a:t>The loneliness</a:t>
            </a:r>
          </a:p>
          <a:p>
            <a:pPr lvl="1"/>
            <a:r>
              <a:rPr lang="en-GB" sz="2400" dirty="0" smtClean="0">
                <a:ea typeface="Lucida Grande" pitchFamily="2" charset="0"/>
              </a:rPr>
              <a:t>The hopes</a:t>
            </a:r>
          </a:p>
          <a:p>
            <a:pPr lvl="1"/>
            <a:endParaRPr lang="en-GB" sz="2400" dirty="0" smtClean="0">
              <a:ea typeface="Lucida Grande" pitchFamily="2" charset="0"/>
            </a:endParaRPr>
          </a:p>
          <a:p>
            <a:r>
              <a:rPr lang="en-GB" sz="2800" b="1" dirty="0" smtClean="0">
                <a:solidFill>
                  <a:srgbClr val="FF0000"/>
                </a:solidFill>
                <a:ea typeface="Lucida Grande" pitchFamily="2" charset="0"/>
              </a:rPr>
              <a:t>The </a:t>
            </a:r>
            <a:r>
              <a:rPr lang="en-GB" sz="2800" b="1" dirty="0">
                <a:solidFill>
                  <a:srgbClr val="FF0000"/>
                </a:solidFill>
                <a:ea typeface="Lucida Grande" pitchFamily="2" charset="0"/>
              </a:rPr>
              <a:t>daring big picture offered by </a:t>
            </a:r>
            <a:r>
              <a:rPr lang="en-GB" sz="2800" b="1" dirty="0" smtClean="0">
                <a:solidFill>
                  <a:srgbClr val="FF0000"/>
                </a:solidFill>
                <a:ea typeface="Lucida Grande" pitchFamily="2" charset="0"/>
              </a:rPr>
              <a:t>Jesus</a:t>
            </a:r>
          </a:p>
          <a:p>
            <a:pPr lvl="1"/>
            <a:r>
              <a:rPr lang="en-GB" sz="2400" dirty="0" smtClean="0">
                <a:ea typeface="Lucida Grande" pitchFamily="2" charset="0"/>
              </a:rPr>
              <a:t>Mark 10:28-31</a:t>
            </a:r>
          </a:p>
          <a:p>
            <a:pPr lvl="1"/>
            <a:r>
              <a:rPr lang="en-GB" sz="2400" dirty="0" smtClean="0">
                <a:ea typeface="Lucida Grande" pitchFamily="2" charset="0"/>
              </a:rPr>
              <a:t>1 </a:t>
            </a:r>
            <a:r>
              <a:rPr lang="en-GB" sz="2400" dirty="0" err="1">
                <a:ea typeface="Lucida Grande" pitchFamily="2" charset="0"/>
              </a:rPr>
              <a:t>Cor</a:t>
            </a:r>
            <a:r>
              <a:rPr lang="en-GB" sz="2400" dirty="0">
                <a:ea typeface="Lucida Grande" pitchFamily="2" charset="0"/>
              </a:rPr>
              <a:t> </a:t>
            </a:r>
            <a:r>
              <a:rPr lang="en-GB" sz="2400" dirty="0" smtClean="0">
                <a:ea typeface="Lucida Grande" pitchFamily="2" charset="0"/>
              </a:rPr>
              <a:t>7:32-36</a:t>
            </a:r>
          </a:p>
          <a:p>
            <a:pPr lvl="1"/>
            <a:r>
              <a:rPr lang="en-GB" sz="2400" dirty="0" smtClean="0">
                <a:ea typeface="Lucida Grande" pitchFamily="2" charset="0"/>
              </a:rPr>
              <a:t>1 </a:t>
            </a:r>
            <a:r>
              <a:rPr lang="en-GB" sz="2400" dirty="0" err="1" smtClean="0">
                <a:ea typeface="Lucida Grande" pitchFamily="2" charset="0"/>
              </a:rPr>
              <a:t>Co</a:t>
            </a:r>
            <a:r>
              <a:rPr lang="en-GB" sz="2400" dirty="0" err="1" smtClean="0">
                <a:ea typeface="Lucida Grande" pitchFamily="2" charset="0"/>
              </a:rPr>
              <a:t>r</a:t>
            </a:r>
            <a:r>
              <a:rPr lang="en-GB" sz="2400" dirty="0" smtClean="0">
                <a:ea typeface="Lucida Grande" pitchFamily="2" charset="0"/>
              </a:rPr>
              <a:t> 7:7</a:t>
            </a:r>
          </a:p>
          <a:p>
            <a:pPr lvl="1"/>
            <a:endParaRPr lang="en-GB" sz="2400" dirty="0">
              <a:ea typeface="Lucida Grande" pitchFamily="2" charset="0"/>
            </a:endParaRPr>
          </a:p>
          <a:p>
            <a:r>
              <a:rPr lang="en-GB" sz="2800" b="1" dirty="0" smtClean="0">
                <a:solidFill>
                  <a:srgbClr val="FF0000"/>
                </a:solidFill>
                <a:ea typeface="Lucida Grande" pitchFamily="2" charset="0"/>
              </a:rPr>
              <a:t>The </a:t>
            </a:r>
            <a:r>
              <a:rPr lang="en-GB" sz="2800" b="1" dirty="0" smtClean="0">
                <a:solidFill>
                  <a:srgbClr val="FF0000"/>
                </a:solidFill>
                <a:ea typeface="Lucida Grande" pitchFamily="2" charset="0"/>
              </a:rPr>
              <a:t>Art</a:t>
            </a:r>
            <a:endParaRPr lang="en-GB" sz="2800" b="1" dirty="0">
              <a:solidFill>
                <a:srgbClr val="FF0000"/>
              </a:solidFill>
              <a:ea typeface="Lucida Grande" pitchFamily="2" charset="0"/>
            </a:endParaRPr>
          </a:p>
          <a:p>
            <a:endParaRPr lang="en-GB" sz="2800" dirty="0" smtClean="0">
              <a:ea typeface="Lucida Grande" pitchFamily="2" charset="0"/>
            </a:endParaRPr>
          </a:p>
          <a:p>
            <a:pPr marL="0" indent="0">
              <a:buNone/>
            </a:pPr>
            <a:endParaRPr lang="en-GB" sz="2800" dirty="0">
              <a:ea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71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esavvysistah.com/wp-content/uploads/2013/06/20130601-21505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995" y="764704"/>
            <a:ext cx="676875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72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hQSEBUUEhQUFRQUFBUVFRQUFRQYFBcVFBQVFBQUFBQXHSYeFxkkGhQUHy8gIycpLCwsFR4xNTAqNSYrLCkBCQoKBQUFDQUFDSkYEhgpKSkpKSkpKSkpKSkpKSkpKSkpKSkpKSkpKSkpKSkpKSkpKSkpKSkpKSkpKSkpKSkpKf/AABEIAJYBUQMBIgACEQEDEQH/xAAcAAABBQEBAQAAAAAAAAAAAAAAAQIDBAUGBwj/xABHEAACAQMCAwUCCwYDBQkAAAABAgADBBESIQUGMRMiQVFhB3EUIzJCUoGRobHB8DNicsLR4RWi0hZTc4KSFyU2VGR0k7Lx/8QAFAEBAAAAAAAAAAAAAAAAAAAAAP/EABQRAQAAAAAAAAAAAAAAAAAAAAD/2gAMAwEAAhEDEQA/APEcxIRICwEBCAQiQgPC7Z9cf0/AySjjO8iBgTAluXyfd+v17pDCEB6T1n2R8JIWpXPQgU19Ts7H6sL9pnlNsmW/XSdRy17Sbi07gC1KGSezYYIyd9LjcH35ED3ELvPCOY6eOJVh/wCob72J/Oewcs82UL5C1EkOPl0mwHX1x4r6j7p5NzYn/eVX/j/jg/nA1LM7CdZwS+VVIM5O2WaFFiIHUV+Ig/0kCsWO0zbRCxm/a2+BAWha4k1RlQZYgCQX/ElpKemQM79B6mcRxXmB6hOkkD6Xj9X0RA6PiPNKU9hjPr/pExqXPTrUB06l8QQMY9PIznKpCjU5O/TzY+QlCleE1d1AHTx2HXPmYHsfCONULkdxtLeKnr9h/KaFS1I38PMdJ4+iEEFT6gg/YQR+M7Hlv2gVKWEuB2tP6Xz19/0x9/vgdYtOWKKS1TppVpirRIZDvt+vu6iJTSBbsF76+8fjF5gHxi/wfm0lsB31/iH4xvMY+MX+D+ZoGUIkQGOMBY5TG5igwJhNXgnVvcPznmPFvavb0KxpqlSqF2Z0Khc/u5+V79vSb/LHtV4e5Iet2JONqylR4/OGV++B6DVqBVLMQqgZJJAAA6kk7ATk+ZPaZZWxqUmqF6wBXRTUthiuwZtlHUeMwPbDzjSPDRSt61OobmoEJpurYpph3zpJxk6B9ZniSfKHvECnd/Lb3n7pBiSVm7x95/GMgJiGmEMQFEsWd4abagATjG+fH3SvL1Cljw2zv64gRf4i/mYSPMWBXMQwhAIQhAIQhAI5cZ3jYQHunl08/wAjGCPSpj+nnE8doEqnCk+ew/P9eshj6p8PL8fGMgdX7NKFRuJUOzJGGy5H+7A74PoRkfZH8zVNXEKh86y/gBOao3j0ippuyMDq1ISrA+G4/W8nocRZ6qtUJJLqSx69R1gdtbDaX6KyvRHdly3G8Dd4Vb7Zlq/vRSXrg4znyHn7/IRtkdKZPQDM5fjN6ajkZ2B39/l7h0+2BT4heNWbxC+A8fefMysKA9wG5PkBuTJwkq8XqaaJx1Yqv2nJ+4GBHYWgrP2jDKgdxTjGAM75+/1hR4Bqq1GOFpq3yTq1EEZwpx4bbnzE1uIIltQUjcoq6gMZ722ffqM5LhnFWp1dTEtrGHGepI2O/lk9IGtQpMlQ02967eBGQfLcZPvU+cvfBZPzDaimlKoM5U6GJG521qD5bof+qWqdPIgS8t8fqWVXIy1Mnv0/A+q+Tfj0M9TXRVprXpHKOM7eH1eG+QR4ETyh7edLyBx80K3YVD8TWON+i1DsCPQ7A/UYHc2Q76+8fjIuY/2i/wAH8zS4LfRVA9Rj3ZlLmX9ov8H8xgZJ6xYky+ZOOC0tnrEatOyjOAWPyQT4DMDWECuRg9DtPI6XtduVb4ylRIO4GHU4Pk2Tn7Jdf20HT3bYavWoSv2BQfvgZHOPK9vZv2eurVq1RrUkqopLq0jWMHtM4b6PyROMZSCQN8EjPum1xLmBru57WrjUxRQFGFCrgADfP6Mp8PqqASRk6tvIQM8kjqJLbP3x75rtdZkVQLg7DPUHbMDJaJEJhAIZiQEBQZoUnO0z1OJaWt3YEGqJGRYDYQhAIQhAIQhAIsVTvFK56fZ4/wB4DI5TiJEMAzHIN42LmAMcmS29TQwbGdJ2HhmRYit5freB3fL3GkrkJur/AET0IH0T4z0Ox4KqgHGT6zxTl7i4tqoqMmsEYIzghc7lT57eM+g7NdVNGAIDIrAMMMAyggMPA7wMDmCt2VPA64z9+F+/f/lnIKs3ea7jVVwPA/8A1GPxLTNpWDEZxAgCynxpfilHnUUfaGmv8FxM3j1I9kuPCop+xXgW+aHptYOVzr1pkY6HX0J6+PX0nB0sllz1LAb+pHjPSrLl9aoUVRs5xgnbYZGfAnOCM+UyOE8lla9XtSjLS7q48WKghsdVxt9e3qAuczOoBp5LEuGJI2AAYYI895ctKfdX3CV+Z+FMmCucEjDeIOCSPs8fHE0LRO6vuEBRRlavQmmiSK5pQPSeAcQNxa0arbuMK/8AEpwT9eAfrkHNB+NX+D+Zpm8r8SW34dVq1MlKStVYKMthdzgeewnF8R9tVCtUUvQrUhp2OUbIySCOm2/hAS59qdolVkxVIU41qqlTjxALZx64lTjXtTtgoWknb6h3g4KKN/kkMp1fh03nG808w0a3aJbUqSUshwwoqtQsdGoluoGcjAx0nOi1UkAON+pIO3pA2OaOYGvXpvUVEChkVUzgKMEDJ8d5m1OHpjZyT47DEguKOFUA5+Wc/Z/pl2lQIH1QK1G10srZ6N+AJ/KPsaOUz6yEVsud9gG+5W3klg+FMCc7bykKuWJ/dOPwkt9cbYHj190q0j8r3fmIDTEMDCAQMIQCSZ2kYji0BkIuIQEhEiwEhFhAIAQEMwFhmJmKTAMxIpjYBFiRwEB+3X7owDJiGPo4yM7DO/ugKDvny6fgJ7/yFxk3FjTZ6va1FJWo2MEMDkK225Cld/GeGvZ6j8UpYDc6QSM+A/E/XPa+Wnt7Cyt6VStSRnBYlnUBqpw1TDdNiwH1CAUuHB2ZyMnUwyfRjJHtseEtcIYNSBBBBZzkbg5c9DLD0swMC4tPETnuZaWKaf8AGT7g87StRnK82oAlPOf2o6DxCvjPpA6O4odiysBkDOMdQcNsT5eR/RQ0+yVmYKe166V72dG38XTGPX35mXjFAkA1EPe3GpcFcNuR4Y3H1ygOMUM1C1Wmq0yRT1VV723zcnfbbPkcdcwI+c6ebNSRvrQKB4ZDHw69I23Xuj3TP5n52tnTRSJqNrydCkrsGwQ2R4kfj78OpznVO1OkietRsn/pWB21MTO4txmii1FNWmKiKToLDOQuQMefTb1nDcR4xduCfhGBv3E7owN8ZXBnNVbjWrEjvbd7JJO/jk+UDtuC+1O+tAuhqNdXUk02pk6d91OkKc7+BI3mNznzi/EayVq6KmhOyWmmQqqpztnfqx/QmDSU4XBIPeOfrA/KPrVMacnV3W397Yzv7oCaV0EqCCQAcnPzl/pHUrUa8av1gf1jS/xP/N/eQ29TTk/Z74E1+MFRn5v8xkr3OmnjxIwPzlOq3yc+X5k/nG1KmYDqPj/Cf6fnH0a4AkdPo3u/mWRwHM2Tk9Y5Oh+r9fdGRy9D7x+cBDEgYQAwhCAQhFPSA/aEWECKEXEMQEhFxDEBJ078kkcIHEu1GDX7HstBz1I1a9Xp0xOYnqNb/wAHL/74/i0Djua+SK9h2bVBqpVkV6VVR3G1KG0n6LjO4+sZEl5i5NNpZWVyaocXqO4QIQU0aNi2Tq+X5DpPYeZOcLeibSx4hTD2d1YW7Fsd6lU7y9pkb42XcbrjI8ROW9tvC1trHhVGm4qJTW4CVBjvJ8QUbI2PdI3Gx8IHJcg8gDia3LNcLbpaoruzoWGltZYk6hpAFMmT8zezA29mby2uqF5bKwWo9HYoSQBqXJGMso65GobYOZ0nsOWmbXiwrFlpG1UVGTdxT0XGsqMHLBc42mfxrnHh9twqtw/hnwip8IcPVrXAUYA0HCgAZPxYHQdSckwJansXootHtuKW9GpcU0enTq09JOsDABNTfc4zOK5r5XrcOuWtq4GoAMGXJR1bOl1yAfAj3gie5cd4Dw68r8Mo3r11rNaJ2KoyrScKqsUdsE6jggYIz064nnHPj1+LcwfBzSNFw62qqdytNGZmqsRsRhnqbfNx16kOU4hylWo2NveuPirl6iLscjR8kt/Fipj0Qy7ytyQbyzvbntQgskDlNGouCrtgNqGn5Hkes9145ylXuqF3YGhotKdCgvD6hamfjaCnqASy5JVckdA3nPN/ZnTK8G44GBBFAAg7EEU64IPrApcq+zftLSlc3N9RtEuWK2yOCS5BKgnvKF3B89iOmRJP9jf8R4p/hyXCgWluc1gDUV6gKGswAYdWqY67BAJo8qcxPSs7W04rw6pWtHbVaVhTJqLqbIKr1bdsjBBKnowxN7kzlReH80VaKOzo1m9VS5y4FR6eVc+JyDv4giBV5S4bbWQamOL21wp2p0FGlhUJ+YdZxnJyMdfdOoWmSQAMknAA8SegnlXMnEeHvQf4Jw2vb19YIrmtWbRpcMzaSxG4DYPhPRuReYAWtu3ZO0KgN3h8tlIXqeuSufUwOjflpRtVr00c/NO/2nInLcf5EFS4p06xdSWCoyMQuGYDVjxI+2a/MBqLcurKxLuSmxOoE7afPbAx6TU4lcaG4fSqEdtrQkZGQNSjB+vb/lMDkLv2VWlNir35RhsQXIO4BAPe9082u+DJ8KNKmuos6ogY5JZ9IAyf3jPZOcr6wFastVa3bYwSrALqNMaTjUPNfCeJO1ZLqmlBWqV1al2YQEsXRVKlR47jMDtON+z6na0quq/tu3oUxUqW57pAIBCoxbLMcgAaRnUvTInILyka3Cq3E+0VRTrCkaOkksWNIa+0zt+1G2Pm+s9Ho0KPHa1S1v7GpacRpISbimDoymFBbzG4wDqBHyW6TneFJp5QvB1xfKNumz2o29IHHcd5LuLOlQruNVC5opVp1VzpBqUu0NJ/ouM/WBkeIBxPk40eF2t72gYXbugpBCCnZtUXOrPezp8h1nrnEOcqNrZ8Ltr2mKtld8OprWGMshWnSC1Bjcjvb43GAV3GDT51srextODKtQVbSlf9qKmQQaDVTWySNmwrYyOuPDOIHKW3sjFKjTbiF/b2L1FylGoA1TBPzgXXT64zjxOdpz/FOSuz4nQsRcUavatRRa1E61ArPhSy52bDA6c9CN952XtS4WBx0V76ncVLCoiaWtxk4FHSERiQoIq94jPRs+MXiXKdpaX3A61mldFurhHK1zlwFq25QFfmn4xs7mB55zhy8bG8rWpcVDSZBrClQdVMVPk5OPlY6+E6Dlb2Y07rh/w2tfUrWmKrUvjKeRkYx39Y656ekT2w2jtxq7IRiC9LcKxH7Cl44nXcoXFvT5XZru3e5pfDGBpIzIxbK6W1KQdoHB8e5OoUq9tSt7+jddu4ps1Jf2WWpqpYaznOsnw+SZlc08qV+H3DULhMMN1YbpUTwem3iD9o6HBm3c3NtU4pZtZ2lS1p9rbqUqO7lnFcEsGcn5pUY9J6nzfx+0vOIXPCeIgIAyG0utgab1KFJ9LHw7zHc7MNjjAMDz6p7I2XilLh/wAJUmtQFbteyOF2qtp0at/2XXPjGcY9mtnQp1j/AIvavUpLU+JCYdnpg/Fj4zZiRp6eM9Kv1I5usweoscHHTIS6E8/574hw5vhSUuGV0ue1qAXBq1WXWKp1voLYwcNtjxgZnK3szW5sxeXV5RsqD1OypNUGou4JB+coAyG8fmtsAMytw72cVa/E24fRrUahQszV0bVSCKBqbbfUCwXT9I4zjedByfzHUtuHJQ4jw97nhtaoxpPoOpWO7Gn57kkHKnJbDHcDRvuW6/B+MJU4TSqV0Nsa7UWViy0WLB6bnqN0BX52QBhiNw43m/kejaUUrW/ELe7RnNMinhagZRkkJqbUo2yc/OXzzORnrPNHAbHiHCq/E7W3qWVag4FWkRilUJZA2jwz3+qhdwQV3Bnk0BIQgYAIoETEUQHaosZmLASKI2AMB0ImYhMAM2/9pq5shZax8GFTtdGhc68k5141eJ2zMSOR8QNrjfH6941M3DBjRprRTCquKa5IHdAz1O5lO+4rVelToO5alRLtSU76DU06wp6gHQDjpnPmZALkAdJD2mx8yc/j/WBq8E5ouLSnXp0HCpcp2dYFEbUmHXALDK7O2485kkfhFDRNUDZ4tzjdXL0Hq1O/bKq0WVVQoEIK4KgZIKg5PlL59pF98M+G66fwkUuy7TsKOdPu041Y21YzjbpOYJjtQx90DV4VzDdW9wtWlWcVUJYMxLDJBByrZByCevnJ156u1+FqHUC+J+EgU6eHJ1AkbdwnWx7uNzMdLgalPpg/hK7nc+8wOt4B7VuI2dEUaNf4tdlV0R9HohYZA9M49JSsefb2jePeLWJuKilXqOqNlTp20sMAd1QAAMAYEwKfUZ85aqOvSB1157ZOJ1qb0qldWSorIy9jRGVcaSuQuRkE9I+2taOkaqNInAydI6+JnHWlyidUDHOQSemOmJojmL9z/N/aB6tw/wBpNzTQIKndAwNShmAHTvMMn68zLe/V7kXLgNXV1cVX7zakIKHfbAwMDpOAHMv7n+b+0kHNH7n+b+0DteOJTuqz1qyI9R8amxjOlQo2G3RQPqnB8YvDTuXNMlDTcaGUkFShGkqRuCMD7JbXmr9z/N/ac/fXXaVGbGNTE495gddd+2TilSiaTXPdYaSy06a1CDtjWq5Bx4jB9Zg2/Ndwlk9krgW9RxUdNCZLgoQQ+NQ/Zp0PhMeEDW4xzPXuqdCnXcMttSFKiAirpQBRglQC2yjc+UrVOMVWt1ty5NFKhqIh3CswwxU9QD4jpneUo4CB1vAPatxKzpClRrk01ACpUVHCjwClhkD0zgeUo8V59vbi5pXFauXq0GD0sqmhGBVsrTA09VXO2+BmYAO/1wPWB3f/AG5cW/8AML/8FD/TM3l/2ncQsqRpW1ZUQuz4NKkx1P8AKOWUnwnKtHDzgdJx/wBot9ePRa4qqzW1TtKWKdNdLZU5IUDVui7HymRx3jta8uHuLhg1Wpp1MFVQdKKg7qgAd1QJniLiBu2fPF5Sr0bhapNahSNGm7qrkU++Ap1A6sB2AJycY8hNu59tPFaiMjXClXUqw7GiMhhgjIXyM4cxIHVcte02/sKXZW9fFLJIR1V1Unro1DK774Bxk9JWHtAvvhnwz4S/wgjSX7uNH+77PGjR46cYzv13nPGEDqeZvaZf39MUrmtmnkEoiIisR0LaRlvPB2z4Tl4kWAGIYGBgAiiJCAQi6Pd9ohANB8jFFM+Ul7SJrgR9kfKL2Rj9ZiF4CdiYvYH0hri6oCdh6iKKHrFzGwF7Aef3RRRHnG5hAd2S+sXQvr9sZFBgOCL5ffFwPowBigQJKVME/Jlj4KPIRtusuhYDbewHlNAcLTyH2SGk/gN5opT226wKn+EoPBfsjP8ADU8l/X1S+R7vvjCIFFuGL5LKFbhwB6CbPaeB6/iPMSrU3MDJayHlIzZCabUxITTgUWso02kvaYqiBnNaRHt/KaumRvTgZfYRpp/ZNB6UjalAprTHrEZfLMtGnGlIFdaXrHdh+8JIUiFYETUseIjMSfTEIgRLSJi9kfKO3ihjAjKHyjcSbtDELGBFiEkzEIgR4hH4hAWLmNzCAsMxIYgLFzG4i4gOzEiYhiA7EMRuIAQHxQ0YBHgQFkiLGqJKsCxQEtKpPTp5/wBJWoDJmki4G0CS3pgf/svBtvGVaMsYGN8QF1/oyNmEc5GPCV2O8BKqA+O46ehlZWB9COo9ZazKlypB1Dw6jzEBGEbH5yMjxiaYDCuYaJIqyREgRBIx0l5KcbVSBmOkjZJcqU/KQskCsUjNMsMsYUgRaYaZIUiYgRERpWTYjSsCArEKSYpE0wINMNMkKxCsBmmJpkmmIRAj0wjswgRYi4iCEBYRICAsMwiCAuYZi4iwEhiOEUQEAjgIsUGA5RHCMBkiQLVqs0B6SjQl+mYEyNJGeQdoI7tYCvUkbPBnjTAdmMLQEbmBADobHzT09DLOmRVEBGIy2rHOk9RAtCTIsiWT0jAXTI3MsapC7QKryFjLDmQuIEDCMIkxEYRAiMaRJSI3TAjxEKx8DAhIjSJKRExAiIjcSQiJiAyJHERIDYRdosCrCEIAYQhAWGYQgAhCEBwjgIkIDoCEIDwJKDCEC1Rl1GhCA54KYQgNZo0NEhAXMYTCEBA0jrr84dRCEC5a1dQzLiCJCA92kNRoQgVnaR5hCAwxphCAhjcQhAQiMKwhAYY0GEICGNMIQEiGJCAsSEIH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08" name="AutoShape 4" descr="data:image/jpeg;base64,/9j/4AAQSkZJRgABAQAAAQABAAD/2wCEAAkGBhQSEBUUEhQUFRQUFBUVFRQUFRQYFBcVFBQVFBQUFBQXHSYeFxkkGhQUHy8gIycpLCwsFR4xNTAqNSYrLCkBCQoKBQUFDQUFDSkYEhgpKSkpKSkpKSkpKSkpKSkpKSkpKSkpKSkpKSkpKSkpKSkpKSkpKSkpKSkpKSkpKSkpKf/AABEIAJYBUQMBIgACEQEDEQH/xAAcAAABBQEBAQAAAAAAAAAAAAAAAQIDBAUGBwj/xABHEAACAQMCAwUCCwYDBQkAAAABAgADBBESIQUGMRMiQVFhB3EUIzJCUoGRobHB8DNicsLR4RWi0hZTc4KSFyU2VGR0k7Lx/8QAFAEBAAAAAAAAAAAAAAAAAAAAAP/EABQRAQAAAAAAAAAAAAAAAAAAAAD/2gAMAwEAAhEDEQA/APEcxIRICwEBCAQiQgPC7Z9cf0/AySjjO8iBgTAluXyfd+v17pDCEB6T1n2R8JIWpXPQgU19Ts7H6sL9pnlNsmW/XSdRy17Sbi07gC1KGSezYYIyd9LjcH35ED3ELvPCOY6eOJVh/wCob72J/Oewcs82UL5C1EkOPl0mwHX1x4r6j7p5NzYn/eVX/j/jg/nA1LM7CdZwS+VVIM5O2WaFFiIHUV+Ig/0kCsWO0zbRCxm/a2+BAWha4k1RlQZYgCQX/ElpKemQM79B6mcRxXmB6hOkkD6Xj9X0RA6PiPNKU9hjPr/pExqXPTrUB06l8QQMY9PIznKpCjU5O/TzY+QlCleE1d1AHTx2HXPmYHsfCONULkdxtLeKnr9h/KaFS1I38PMdJ4+iEEFT6gg/YQR+M7Hlv2gVKWEuB2tP6Xz19/0x9/vgdYtOWKKS1TppVpirRIZDvt+vu6iJTSBbsF76+8fjF5gHxi/wfm0lsB31/iH4xvMY+MX+D+ZoGUIkQGOMBY5TG5igwJhNXgnVvcPznmPFvavb0KxpqlSqF2Z0Khc/u5+V79vSb/LHtV4e5Iet2JONqylR4/OGV++B6DVqBVLMQqgZJJAAA6kk7ATk+ZPaZZWxqUmqF6wBXRTUthiuwZtlHUeMwPbDzjSPDRSt61OobmoEJpurYpph3zpJxk6B9ZniSfKHvECnd/Lb3n7pBiSVm7x95/GMgJiGmEMQFEsWd4abagATjG+fH3SvL1Cljw2zv64gRf4i/mYSPMWBXMQwhAIQhAIQhAI5cZ3jYQHunl08/wAjGCPSpj+nnE8doEqnCk+ew/P9eshj6p8PL8fGMgdX7NKFRuJUOzJGGy5H+7A74PoRkfZH8zVNXEKh86y/gBOao3j0ippuyMDq1ISrA+G4/W8nocRZ6qtUJJLqSx69R1gdtbDaX6KyvRHdly3G8Dd4Vb7Zlq/vRSXrg4znyHn7/IRtkdKZPQDM5fjN6ajkZ2B39/l7h0+2BT4heNWbxC+A8fefMysKA9wG5PkBuTJwkq8XqaaJx1Yqv2nJ+4GBHYWgrP2jDKgdxTjGAM75+/1hR4Bqq1GOFpq3yTq1EEZwpx4bbnzE1uIIltQUjcoq6gMZ722ffqM5LhnFWp1dTEtrGHGepI2O/lk9IGtQpMlQ02967eBGQfLcZPvU+cvfBZPzDaimlKoM5U6GJG521qD5bof+qWqdPIgS8t8fqWVXIy1Mnv0/A+q+Tfj0M9TXRVprXpHKOM7eH1eG+QR4ETyh7edLyBx80K3YVD8TWON+i1DsCPQ7A/UYHc2Q76+8fjIuY/2i/wAH8zS4LfRVA9Rj3ZlLmX9ov8H8xgZJ6xYky+ZOOC0tnrEatOyjOAWPyQT4DMDWECuRg9DtPI6XtduVb4ylRIO4GHU4Pk2Tn7Jdf20HT3bYavWoSv2BQfvgZHOPK9vZv2eurVq1RrUkqopLq0jWMHtM4b6PyROMZSCQN8EjPum1xLmBru57WrjUxRQFGFCrgADfP6Mp8PqqASRk6tvIQM8kjqJLbP3x75rtdZkVQLg7DPUHbMDJaJEJhAIZiQEBQZoUnO0z1OJaWt3YEGqJGRYDYQhAIQhAIQhAIsVTvFK56fZ4/wB4DI5TiJEMAzHIN42LmAMcmS29TQwbGdJ2HhmRYit5freB3fL3GkrkJur/AET0IH0T4z0Ox4KqgHGT6zxTl7i4tqoqMmsEYIzghc7lT57eM+g7NdVNGAIDIrAMMMAyggMPA7wMDmCt2VPA64z9+F+/f/lnIKs3ea7jVVwPA/8A1GPxLTNpWDEZxAgCynxpfilHnUUfaGmv8FxM3j1I9kuPCop+xXgW+aHptYOVzr1pkY6HX0J6+PX0nB0sllz1LAb+pHjPSrLl9aoUVRs5xgnbYZGfAnOCM+UyOE8lla9XtSjLS7q48WKghsdVxt9e3qAuczOoBp5LEuGJI2AAYYI895ctKfdX3CV+Z+FMmCucEjDeIOCSPs8fHE0LRO6vuEBRRlavQmmiSK5pQPSeAcQNxa0arbuMK/8AEpwT9eAfrkHNB+NX+D+Zpm8r8SW34dVq1MlKStVYKMthdzgeewnF8R9tVCtUUvQrUhp2OUbIySCOm2/hAS59qdolVkxVIU41qqlTjxALZx64lTjXtTtgoWknb6h3g4KKN/kkMp1fh03nG808w0a3aJbUqSUshwwoqtQsdGoluoGcjAx0nOi1UkAON+pIO3pA2OaOYGvXpvUVEChkVUzgKMEDJ8d5m1OHpjZyT47DEguKOFUA5+Wc/Z/pl2lQIH1QK1G10srZ6N+AJ/KPsaOUz6yEVsud9gG+5W3klg+FMCc7bykKuWJ/dOPwkt9cbYHj190q0j8r3fmIDTEMDCAQMIQCSZ2kYji0BkIuIQEhEiwEhFhAIAQEMwFhmJmKTAMxIpjYBFiRwEB+3X7owDJiGPo4yM7DO/ugKDvny6fgJ7/yFxk3FjTZ6va1FJWo2MEMDkK225Cld/GeGvZ6j8UpYDc6QSM+A/E/XPa+Wnt7Cyt6VStSRnBYlnUBqpw1TDdNiwH1CAUuHB2ZyMnUwyfRjJHtseEtcIYNSBBBBZzkbg5c9DLD0swMC4tPETnuZaWKaf8AGT7g87StRnK82oAlPOf2o6DxCvjPpA6O4odiysBkDOMdQcNsT5eR/RQ0+yVmYKe166V72dG38XTGPX35mXjFAkA1EPe3GpcFcNuR4Y3H1ygOMUM1C1Wmq0yRT1VV723zcnfbbPkcdcwI+c6ebNSRvrQKB4ZDHw69I23Xuj3TP5n52tnTRSJqNrydCkrsGwQ2R4kfj78OpznVO1OkietRsn/pWB21MTO4txmii1FNWmKiKToLDOQuQMefTb1nDcR4xduCfhGBv3E7owN8ZXBnNVbjWrEjvbd7JJO/jk+UDtuC+1O+tAuhqNdXUk02pk6d91OkKc7+BI3mNznzi/EayVq6KmhOyWmmQqqpztnfqx/QmDSU4XBIPeOfrA/KPrVMacnV3W397Yzv7oCaV0EqCCQAcnPzl/pHUrUa8av1gf1jS/xP/N/eQ29TTk/Z74E1+MFRn5v8xkr3OmnjxIwPzlOq3yc+X5k/nG1KmYDqPj/Cf6fnH0a4AkdPo3u/mWRwHM2Tk9Y5Oh+r9fdGRy9D7x+cBDEgYQAwhCAQhFPSA/aEWECKEXEMQEhFxDEBJ078kkcIHEu1GDX7HstBz1I1a9Xp0xOYnqNb/wAHL/74/i0Djua+SK9h2bVBqpVkV6VVR3G1KG0n6LjO4+sZEl5i5NNpZWVyaocXqO4QIQU0aNi2Tq+X5DpPYeZOcLeibSx4hTD2d1YW7Fsd6lU7y9pkb42XcbrjI8ROW9tvC1trHhVGm4qJTW4CVBjvJ8QUbI2PdI3Gx8IHJcg8gDia3LNcLbpaoruzoWGltZYk6hpAFMmT8zezA29mby2uqF5bKwWo9HYoSQBqXJGMso65GobYOZ0nsOWmbXiwrFlpG1UVGTdxT0XGsqMHLBc42mfxrnHh9twqtw/hnwip8IcPVrXAUYA0HCgAZPxYHQdSckwJansXootHtuKW9GpcU0enTq09JOsDABNTfc4zOK5r5XrcOuWtq4GoAMGXJR1bOl1yAfAj3gie5cd4Dw68r8Mo3r11rNaJ2KoyrScKqsUdsE6jggYIz064nnHPj1+LcwfBzSNFw62qqdytNGZmqsRsRhnqbfNx16kOU4hylWo2NveuPirl6iLscjR8kt/Fipj0Qy7ytyQbyzvbntQgskDlNGouCrtgNqGn5Hkes9145ylXuqF3YGhotKdCgvD6hamfjaCnqASy5JVckdA3nPN/ZnTK8G44GBBFAAg7EEU64IPrApcq+zftLSlc3N9RtEuWK2yOCS5BKgnvKF3B89iOmRJP9jf8R4p/hyXCgWluc1gDUV6gKGswAYdWqY67BAJo8qcxPSs7W04rw6pWtHbVaVhTJqLqbIKr1bdsjBBKnowxN7kzlReH80VaKOzo1m9VS5y4FR6eVc+JyDv4giBV5S4bbWQamOL21wp2p0FGlhUJ+YdZxnJyMdfdOoWmSQAMknAA8SegnlXMnEeHvQf4Jw2vb19YIrmtWbRpcMzaSxG4DYPhPRuReYAWtu3ZO0KgN3h8tlIXqeuSufUwOjflpRtVr00c/NO/2nInLcf5EFS4p06xdSWCoyMQuGYDVjxI+2a/MBqLcurKxLuSmxOoE7afPbAx6TU4lcaG4fSqEdtrQkZGQNSjB+vb/lMDkLv2VWlNir35RhsQXIO4BAPe9082u+DJ8KNKmuos6ogY5JZ9IAyf3jPZOcr6wFastVa3bYwSrALqNMaTjUPNfCeJO1ZLqmlBWqV1al2YQEsXRVKlR47jMDtON+z6na0quq/tu3oUxUqW57pAIBCoxbLMcgAaRnUvTInILyka3Cq3E+0VRTrCkaOkksWNIa+0zt+1G2Pm+s9Ho0KPHa1S1v7GpacRpISbimDoymFBbzG4wDqBHyW6TneFJp5QvB1xfKNumz2o29IHHcd5LuLOlQruNVC5opVp1VzpBqUu0NJ/ouM/WBkeIBxPk40eF2t72gYXbugpBCCnZtUXOrPezp8h1nrnEOcqNrZ8Ltr2mKtld8OprWGMshWnSC1Bjcjvb43GAV3GDT51srextODKtQVbSlf9qKmQQaDVTWySNmwrYyOuPDOIHKW3sjFKjTbiF/b2L1FylGoA1TBPzgXXT64zjxOdpz/FOSuz4nQsRcUavatRRa1E61ArPhSy52bDA6c9CN952XtS4WBx0V76ncVLCoiaWtxk4FHSERiQoIq94jPRs+MXiXKdpaX3A61mldFurhHK1zlwFq25QFfmn4xs7mB55zhy8bG8rWpcVDSZBrClQdVMVPk5OPlY6+E6Dlb2Y07rh/w2tfUrWmKrUvjKeRkYx39Y656ekT2w2jtxq7IRiC9LcKxH7Cl44nXcoXFvT5XZru3e5pfDGBpIzIxbK6W1KQdoHB8e5OoUq9tSt7+jddu4ps1Jf2WWpqpYaznOsnw+SZlc08qV+H3DULhMMN1YbpUTwem3iD9o6HBm3c3NtU4pZtZ2lS1p9rbqUqO7lnFcEsGcn5pUY9J6nzfx+0vOIXPCeIgIAyG0utgab1KFJ9LHw7zHc7MNjjAMDz6p7I2XilLh/wAJUmtQFbteyOF2qtp0at/2XXPjGcY9mtnQp1j/AIvavUpLU+JCYdnpg/Fj4zZiRp6eM9Kv1I5usweoscHHTIS6E8/574hw5vhSUuGV0ue1qAXBq1WXWKp1voLYwcNtjxgZnK3szW5sxeXV5RsqD1OypNUGou4JB+coAyG8fmtsAMytw72cVa/E24fRrUahQszV0bVSCKBqbbfUCwXT9I4zjedByfzHUtuHJQ4jw97nhtaoxpPoOpWO7Gn57kkHKnJbDHcDRvuW6/B+MJU4TSqV0Nsa7UWViy0WLB6bnqN0BX52QBhiNw43m/kejaUUrW/ELe7RnNMinhagZRkkJqbUo2yc/OXzzORnrPNHAbHiHCq/E7W3qWVag4FWkRilUJZA2jwz3+qhdwQV3Bnk0BIQgYAIoETEUQHaosZmLASKI2AMB0ImYhMAM2/9pq5shZax8GFTtdGhc68k5141eJ2zMSOR8QNrjfH6941M3DBjRprRTCquKa5IHdAz1O5lO+4rVelToO5alRLtSU76DU06wp6gHQDjpnPmZALkAdJD2mx8yc/j/WBq8E5ouLSnXp0HCpcp2dYFEbUmHXALDK7O2485kkfhFDRNUDZ4tzjdXL0Hq1O/bKq0WVVQoEIK4KgZIKg5PlL59pF98M+G66fwkUuy7TsKOdPu041Y21YzjbpOYJjtQx90DV4VzDdW9wtWlWcVUJYMxLDJBByrZByCevnJ156u1+FqHUC+J+EgU6eHJ1AkbdwnWx7uNzMdLgalPpg/hK7nc+8wOt4B7VuI2dEUaNf4tdlV0R9HohYZA9M49JSsefb2jePeLWJuKilXqOqNlTp20sMAd1QAAMAYEwKfUZ85aqOvSB1157ZOJ1qb0qldWSorIy9jRGVcaSuQuRkE9I+2taOkaqNInAydI6+JnHWlyidUDHOQSemOmJojmL9z/N/aB6tw/wBpNzTQIKndAwNShmAHTvMMn68zLe/V7kXLgNXV1cVX7zakIKHfbAwMDpOAHMv7n+b+0kHNH7n+b+0DteOJTuqz1qyI9R8amxjOlQo2G3RQPqnB8YvDTuXNMlDTcaGUkFShGkqRuCMD7JbXmr9z/N/ac/fXXaVGbGNTE495gddd+2TilSiaTXPdYaSy06a1CDtjWq5Bx4jB9Zg2/Ndwlk9krgW9RxUdNCZLgoQQ+NQ/Zp0PhMeEDW4xzPXuqdCnXcMttSFKiAirpQBRglQC2yjc+UrVOMVWt1ty5NFKhqIh3CswwxU9QD4jpneUo4CB1vAPatxKzpClRrk01ACpUVHCjwClhkD0zgeUo8V59vbi5pXFauXq0GD0sqmhGBVsrTA09VXO2+BmYAO/1wPWB3f/AG5cW/8AML/8FD/TM3l/2ncQsqRpW1ZUQuz4NKkx1P8AKOWUnwnKtHDzgdJx/wBot9ePRa4qqzW1TtKWKdNdLZU5IUDVui7HymRx3jta8uHuLhg1Wpp1MFVQdKKg7qgAd1QJniLiBu2fPF5Sr0bhapNahSNGm7qrkU++Ap1A6sB2AJycY8hNu59tPFaiMjXClXUqw7GiMhhgjIXyM4cxIHVcte02/sKXZW9fFLJIR1V1Unro1DK774Bxk9JWHtAvvhnwz4S/wgjSX7uNH+77PGjR46cYzv13nPGEDqeZvaZf39MUrmtmnkEoiIisR0LaRlvPB2z4Tl4kWAGIYGBgAiiJCAQi6Pd9ohANB8jFFM+Ul7SJrgR9kfKL2Rj9ZiF4CdiYvYH0hri6oCdh6iKKHrFzGwF7Aef3RRRHnG5hAd2S+sXQvr9sZFBgOCL5ffFwPowBigQJKVME/Jlj4KPIRtusuhYDbewHlNAcLTyH2SGk/gN5opT226wKn+EoPBfsjP8ADU8l/X1S+R7vvjCIFFuGL5LKFbhwB6CbPaeB6/iPMSrU3MDJayHlIzZCabUxITTgUWso02kvaYqiBnNaRHt/KaumRvTgZfYRpp/ZNB6UjalAprTHrEZfLMtGnGlIFdaXrHdh+8JIUiFYETUseIjMSfTEIgRLSJi9kfKO3ihjAjKHyjcSbtDELGBFiEkzEIgR4hH4hAWLmNzCAsMxIYgLFzG4i4gOzEiYhiA7EMRuIAQHxQ0YBHgQFkiLGqJKsCxQEtKpPTp5/wBJWoDJmki4G0CS3pgf/svBtvGVaMsYGN8QF1/oyNmEc5GPCV2O8BKqA+O46ehlZWB9COo9ZazKlypB1Dw6jzEBGEbH5yMjxiaYDCuYaJIqyREgRBIx0l5KcbVSBmOkjZJcqU/KQskCsUjNMsMsYUgRaYaZIUiYgRERpWTYjSsCArEKSYpE0wINMNMkKxCsBmmJpkmmIRAj0wjswgRYi4iCEBYRICAsMwiCAuYZi4iwEhiOEUQEAjgIsUGA5RHCMBkiQLVqs0B6SjQl+mYEyNJGeQdoI7tYCvUkbPBnjTAdmMLQEbmBADobHzT09DLOmRVEBGIy2rHOk9RAtCTIsiWT0jAXTI3MsapC7QKryFjLDmQuIEDCMIkxEYRAiMaRJSI3TAjxEKx8DAhIjSJKRExAiIjcSQiJiAyJHERIDYRdosCrCEIAYQhAWGYQgAhCEBwjgIkIDoCEIDwJKDCEC1Rl1GhCA54KYQgNZo0NEhAXMYTCEBA0jrr84dRCEC5a1dQzLiCJCA92kNRoQgVnaR5hCAwxphCAhjcQhAQiMKwhAYY0GEICGNMIQEiGJCAsSEIH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10" name="Picture 6" descr="http://assets.marshill.com/files/2012/02/10/20120210_in-praise-of-singleness_banner_im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 PowerPoint Theme">
  <a:themeElements>
    <a:clrScheme name="Salford Elim Church">
      <a:dk1>
        <a:srgbClr val="000000"/>
      </a:dk1>
      <a:lt1>
        <a:srgbClr val="FFFFFF"/>
      </a:lt1>
      <a:dk2>
        <a:srgbClr val="303030"/>
      </a:dk2>
      <a:lt2>
        <a:srgbClr val="DDDDDD"/>
      </a:lt2>
      <a:accent1>
        <a:srgbClr val="0090C4"/>
      </a:accent1>
      <a:accent2>
        <a:srgbClr val="F15A23"/>
      </a:accent2>
      <a:accent3>
        <a:srgbClr val="C2CE27"/>
      </a:accent3>
      <a:accent4>
        <a:srgbClr val="0090C4"/>
      </a:accent4>
      <a:accent5>
        <a:srgbClr val="F15A23"/>
      </a:accent5>
      <a:accent6>
        <a:srgbClr val="C2CE27"/>
      </a:accent6>
      <a:hlink>
        <a:srgbClr val="0090C4"/>
      </a:hlink>
      <a:folHlink>
        <a:srgbClr val="0090C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156</Words>
  <Application>Microsoft Office PowerPoint</Application>
  <PresentationFormat>On-screen Show (4:3)</PresentationFormat>
  <Paragraphs>25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SEC PowerPoint Theme</vt:lpstr>
      <vt:lpstr>So what did you expect?</vt:lpstr>
      <vt:lpstr>Slide 2</vt:lpstr>
      <vt:lpstr>Slide 3</vt:lpstr>
      <vt:lpstr>Slide 4</vt:lpstr>
      <vt:lpstr>Slide 5</vt:lpstr>
      <vt:lpstr>Slide 6</vt:lpstr>
      <vt:lpstr>Singleness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</dc:creator>
  <cp:lastModifiedBy>Phil</cp:lastModifiedBy>
  <cp:revision>6</cp:revision>
  <dcterms:created xsi:type="dcterms:W3CDTF">2013-08-26T19:37:43Z</dcterms:created>
  <dcterms:modified xsi:type="dcterms:W3CDTF">2013-09-15T16:27:51Z</dcterms:modified>
</cp:coreProperties>
</file>