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4" r:id="rId3"/>
    <p:sldId id="263" r:id="rId4"/>
    <p:sldId id="262" r:id="rId5"/>
    <p:sldId id="265" r:id="rId6"/>
    <p:sldId id="266" r:id="rId7"/>
    <p:sldId id="260" r:id="rId8"/>
    <p:sldId id="261" r:id="rId9"/>
    <p:sldId id="267" r:id="rId10"/>
    <p:sldId id="258" r:id="rId11"/>
    <p:sldId id="259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4A571-FC62-4992-9665-0FAE9F58F2DA}" type="datetimeFigureOut">
              <a:rPr lang="en-GB" smtClean="0"/>
              <a:pPr/>
              <a:t>17/11/2013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D1FC9-753A-4017-A1B1-A40B69C8D67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48D05-8029-4F22-89EB-B5F927850447}" type="datetimeFigureOut">
              <a:rPr lang="en-GB" smtClean="0"/>
              <a:pPr/>
              <a:t>17/11/2013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4618C-75E9-4474-8438-6BB41CBD206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98914-BC84-4871-BD0B-71BB16DCCA9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618C-75E9-4474-8438-6BB41CBD206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618C-75E9-4474-8438-6BB41CBD206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618C-75E9-4474-8438-6BB41CBD206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618C-75E9-4474-8438-6BB41CBD206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618C-75E9-4474-8438-6BB41CBD206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618C-75E9-4474-8438-6BB41CBD206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618C-75E9-4474-8438-6BB41CBD206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618C-75E9-4474-8438-6BB41CBD206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618C-75E9-4474-8438-6BB41CBD206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618C-75E9-4474-8438-6BB41CBD206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618C-75E9-4474-8438-6BB41CBD206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9F2B-4140-46EE-B5E5-4FBD11FA90AC}" type="datetimeFigureOut">
              <a:rPr lang="en-GB" smtClean="0"/>
              <a:pPr/>
              <a:t>17/11/2013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B1B4-37B3-4AF8-9939-7237B9371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9F2B-4140-46EE-B5E5-4FBD11FA90AC}" type="datetimeFigureOut">
              <a:rPr lang="en-GB" smtClean="0"/>
              <a:pPr/>
              <a:t>17/11/2013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B1B4-37B3-4AF8-9939-7237B9371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9F2B-4140-46EE-B5E5-4FBD11FA90AC}" type="datetimeFigureOut">
              <a:rPr lang="en-GB" smtClean="0"/>
              <a:pPr/>
              <a:t>17/11/2013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B1B4-37B3-4AF8-9939-7237B9371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9F2B-4140-46EE-B5E5-4FBD11FA90AC}" type="datetimeFigureOut">
              <a:rPr lang="en-GB" smtClean="0"/>
              <a:pPr/>
              <a:t>17/11/2013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B1B4-37B3-4AF8-9939-7237B9371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9F2B-4140-46EE-B5E5-4FBD11FA90AC}" type="datetimeFigureOut">
              <a:rPr lang="en-GB" smtClean="0"/>
              <a:pPr/>
              <a:t>17/11/2013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B1B4-37B3-4AF8-9939-7237B9371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9F2B-4140-46EE-B5E5-4FBD11FA90AC}" type="datetimeFigureOut">
              <a:rPr lang="en-GB" smtClean="0"/>
              <a:pPr/>
              <a:t>17/11/2013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B1B4-37B3-4AF8-9939-7237B9371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9F2B-4140-46EE-B5E5-4FBD11FA90AC}" type="datetimeFigureOut">
              <a:rPr lang="en-GB" smtClean="0"/>
              <a:pPr/>
              <a:t>17/11/2013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B1B4-37B3-4AF8-9939-7237B9371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9F2B-4140-46EE-B5E5-4FBD11FA90AC}" type="datetimeFigureOut">
              <a:rPr lang="en-GB" smtClean="0"/>
              <a:pPr/>
              <a:t>17/11/2013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B1B4-37B3-4AF8-9939-7237B9371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9F2B-4140-46EE-B5E5-4FBD11FA90AC}" type="datetimeFigureOut">
              <a:rPr lang="en-GB" smtClean="0"/>
              <a:pPr/>
              <a:t>17/11/2013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B1B4-37B3-4AF8-9939-7237B9371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9F2B-4140-46EE-B5E5-4FBD11FA90AC}" type="datetimeFigureOut">
              <a:rPr lang="en-GB" smtClean="0"/>
              <a:pPr/>
              <a:t>17/11/2013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B1B4-37B3-4AF8-9939-7237B9371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9F2B-4140-46EE-B5E5-4FBD11FA90AC}" type="datetimeFigureOut">
              <a:rPr lang="en-GB" smtClean="0"/>
              <a:pPr/>
              <a:t>17/11/2013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B1B4-37B3-4AF8-9939-7237B9371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9F2B-4140-46EE-B5E5-4FBD11FA90AC}" type="datetimeFigureOut">
              <a:rPr lang="en-GB" smtClean="0"/>
              <a:pPr/>
              <a:t>17/11/2013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4B1B4-37B3-4AF8-9939-7237B9371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inc.com/uploaded_files/image/02102012_optimism-pano_139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836712"/>
            <a:ext cx="9144000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Bernard MT Condensed" pitchFamily="18" charset="0"/>
              </a:rPr>
              <a:t>The Book of Daniel</a:t>
            </a:r>
          </a:p>
          <a:p>
            <a:pPr algn="ctr"/>
            <a:r>
              <a:rPr lang="en-GB" sz="4800" dirty="0" smtClean="0">
                <a:solidFill>
                  <a:schemeClr val="bg1"/>
                </a:solidFill>
                <a:latin typeface="Bernard MT Condensed" pitchFamily="18" charset="0"/>
              </a:rPr>
              <a:t>Seeing Differently, Acting Differently</a:t>
            </a:r>
            <a:endParaRPr lang="en-GB" sz="4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088559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Bernard MT Condensed" pitchFamily="18" charset="0"/>
              </a:rPr>
              <a:t>The writing’s on the wal</a:t>
            </a:r>
            <a:r>
              <a:rPr lang="en-GB" sz="4400" dirty="0">
                <a:latin typeface="Bernard MT Condensed" pitchFamily="18" charset="0"/>
              </a:rPr>
              <a:t>l</a:t>
            </a:r>
            <a:r>
              <a:rPr lang="en-GB" sz="4400" dirty="0" smtClean="0">
                <a:latin typeface="Bernard MT Condensed" pitchFamily="18" charset="0"/>
              </a:rPr>
              <a:t>: Daniel 5 </a:t>
            </a:r>
            <a:endParaRPr lang="en-GB" sz="44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/>
          <a:srcRect t="17412" r="2953" b="5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br.de/radio/bayern2/sendungen/notizbuch/portrait-christian-fuehrer-bild-100~_v-image512_-6a0b0d9618fb94fd9ee05a84a1099a13ec9d3321.jpg?version=bcf5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427984" y="548680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“We did it because the church has to do it" 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9952" y="260648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“What moved me the most was that people who had grown up in two atheist dictatorships - first the Nazis then the communist regimes - were able to distil the message of Jesus into two words: no violence.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"Without the church it would have been like all other revolutions before - bloody and unsuccessful."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ustedhalo.com/wp/wp-content/uploads/2012/09/wisdom-large-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4572000" cy="6858000"/>
          </a:xfrm>
          <a:prstGeom prst="rect">
            <a:avLst/>
          </a:prstGeom>
          <a:noFill/>
        </p:spPr>
      </p:pic>
      <p:pic>
        <p:nvPicPr>
          <p:cNvPr id="3" name="Picture 6" descr="http://orastories.com/wp-content/uploads/2013/03/courage-shee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erspectivist.com/wp-content/uploads/2011/02/May-2010.-Writing-on-wall.jpg"/>
          <p:cNvPicPr>
            <a:picLocks noChangeAspect="1" noChangeArrowheads="1"/>
          </p:cNvPicPr>
          <p:nvPr/>
        </p:nvPicPr>
        <p:blipFill>
          <a:blip r:embed="rId3" cstate="screen">
            <a:lum bright="-16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8136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chemeClr val="bg1"/>
                </a:solidFill>
                <a:latin typeface="AR BERKLEY" pitchFamily="2" charset="0"/>
              </a:rPr>
              <a:t>God’s at work</a:t>
            </a:r>
            <a:endParaRPr lang="en-GB" sz="11500" dirty="0">
              <a:solidFill>
                <a:schemeClr val="bg1"/>
              </a:solidFill>
              <a:latin typeface="AR BERK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1000inspirationalstories.com/wp-content/uploads/2013/07/courage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67544" y="5589240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aseline="30000" dirty="0" smtClean="0">
                <a:solidFill>
                  <a:schemeClr val="bg1"/>
                </a:solidFill>
              </a:rPr>
              <a:t>11 </a:t>
            </a:r>
            <a:r>
              <a:rPr lang="en-GB" sz="4000" dirty="0" smtClean="0">
                <a:solidFill>
                  <a:schemeClr val="bg1"/>
                </a:solidFill>
              </a:rPr>
              <a:t>There is a man in your kingdom who has the spirit of the holy gods in him.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ustedhalo.com/wp/wp-content/uploads/2012/09/wisdom-large-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457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60032" y="476672"/>
            <a:ext cx="35283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AR BLANCA" pitchFamily="2" charset="0"/>
              </a:rPr>
              <a:t>Wisdom is godly skill in everyday living</a:t>
            </a:r>
            <a:endParaRPr lang="en-GB" sz="8000" dirty="0"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orastories.com/wp-content/uploads/2013/03/courage-shee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orastories.com/wp-content/uploads/2013/03/courage-shee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56388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95936" y="620688"/>
            <a:ext cx="42484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 BLANCA" pitchFamily="2" charset="0"/>
              </a:rPr>
              <a:t>“Courage is fear that has said its prayers”</a:t>
            </a:r>
          </a:p>
          <a:p>
            <a:endParaRPr lang="en-GB" sz="3200" dirty="0" smtClean="0">
              <a:latin typeface="AR BERKLEY" pitchFamily="2" charset="0"/>
            </a:endParaRPr>
          </a:p>
          <a:p>
            <a:r>
              <a:rPr lang="en-GB" sz="3200" dirty="0" smtClean="0">
                <a:latin typeface="AR BERKLEY" pitchFamily="2" charset="0"/>
              </a:rPr>
              <a:t>Dorothy Bernard</a:t>
            </a:r>
            <a:endParaRPr lang="en-GB" sz="3200" dirty="0">
              <a:latin typeface="AR BERK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ntipasministries.com/images/jpeg/image58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1484784"/>
            <a:ext cx="2232248" cy="3495679"/>
          </a:xfrm>
          <a:prstGeom prst="rect">
            <a:avLst/>
          </a:prstGeom>
          <a:noFill/>
        </p:spPr>
      </p:pic>
      <p:pic>
        <p:nvPicPr>
          <p:cNvPr id="23556" name="Picture 4" descr="http://thefunstons.com/wp-content/uploads/2013/04/Brass_scales-300x30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1412776"/>
            <a:ext cx="2425452" cy="36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71600" y="544522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AR BERKLEY" pitchFamily="2" charset="0"/>
              </a:rPr>
              <a:t>Mene</a:t>
            </a:r>
            <a:r>
              <a:rPr lang="en-GB" sz="4800" dirty="0" smtClean="0">
                <a:latin typeface="AR BERKLEY" pitchFamily="2" charset="0"/>
              </a:rPr>
              <a:t>, </a:t>
            </a:r>
            <a:r>
              <a:rPr lang="en-GB" sz="4800" dirty="0" err="1">
                <a:latin typeface="AR BERKLEY" pitchFamily="2" charset="0"/>
              </a:rPr>
              <a:t>M</a:t>
            </a:r>
            <a:r>
              <a:rPr lang="en-GB" sz="4800" dirty="0" err="1" smtClean="0">
                <a:latin typeface="AR BERKLEY" pitchFamily="2" charset="0"/>
              </a:rPr>
              <a:t>ene</a:t>
            </a:r>
            <a:r>
              <a:rPr lang="en-GB" sz="4800" dirty="0" smtClean="0">
                <a:latin typeface="AR BERKLEY" pitchFamily="2" charset="0"/>
              </a:rPr>
              <a:t>, </a:t>
            </a:r>
            <a:r>
              <a:rPr lang="en-GB" sz="4800" dirty="0" err="1">
                <a:latin typeface="AR BERKLEY" pitchFamily="2" charset="0"/>
              </a:rPr>
              <a:t>T</a:t>
            </a:r>
            <a:r>
              <a:rPr lang="en-GB" sz="4800" dirty="0" err="1" smtClean="0">
                <a:latin typeface="AR BERKLEY" pitchFamily="2" charset="0"/>
              </a:rPr>
              <a:t>ekel</a:t>
            </a:r>
            <a:r>
              <a:rPr lang="en-GB" sz="4800" dirty="0" smtClean="0">
                <a:latin typeface="AR BERKLEY" pitchFamily="2" charset="0"/>
              </a:rPr>
              <a:t>, </a:t>
            </a:r>
            <a:r>
              <a:rPr lang="en-GB" sz="4800" dirty="0" err="1">
                <a:latin typeface="AR BERKLEY" pitchFamily="2" charset="0"/>
              </a:rPr>
              <a:t>P</a:t>
            </a:r>
            <a:r>
              <a:rPr lang="en-GB" sz="4800" dirty="0" err="1" smtClean="0">
                <a:latin typeface="AR BERKLEY" pitchFamily="2" charset="0"/>
              </a:rPr>
              <a:t>arsin</a:t>
            </a:r>
            <a:endParaRPr lang="en-GB" sz="4800" dirty="0">
              <a:latin typeface="AR BERK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logs.norman.com/wp-content/uploads/2012/01/gameov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erspectivist.com/wp-content/uploads/2011/02/May-2010.-Writing-on-wall.jpg"/>
          <p:cNvPicPr>
            <a:picLocks noChangeAspect="1" noChangeArrowheads="1"/>
          </p:cNvPicPr>
          <p:nvPr/>
        </p:nvPicPr>
        <p:blipFill>
          <a:blip r:embed="rId3" cstate="screen">
            <a:lum bright="-16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916832"/>
            <a:ext cx="82089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chemeClr val="bg1"/>
                </a:solidFill>
                <a:latin typeface="AR BERKLEY" pitchFamily="2" charset="0"/>
              </a:rPr>
              <a:t>God’s at work</a:t>
            </a:r>
            <a:endParaRPr lang="en-GB" sz="11500" dirty="0">
              <a:solidFill>
                <a:schemeClr val="bg1"/>
              </a:solidFill>
              <a:latin typeface="AR BERK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152</Words>
  <Application>Microsoft Office PowerPoint</Application>
  <PresentationFormat>On-screen Show (4:3)</PresentationFormat>
  <Paragraphs>27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Neil Hudson</dc:creator>
  <cp:lastModifiedBy>Phil</cp:lastModifiedBy>
  <cp:revision>10</cp:revision>
  <dcterms:created xsi:type="dcterms:W3CDTF">2013-11-15T11:06:18Z</dcterms:created>
  <dcterms:modified xsi:type="dcterms:W3CDTF">2013-11-17T17:20:02Z</dcterms:modified>
</cp:coreProperties>
</file>