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8" r:id="rId3"/>
    <p:sldId id="262" r:id="rId4"/>
    <p:sldId id="263" r:id="rId5"/>
    <p:sldId id="256" r:id="rId6"/>
    <p:sldId id="270" r:id="rId7"/>
    <p:sldId id="266" r:id="rId8"/>
    <p:sldId id="257" r:id="rId9"/>
    <p:sldId id="258" r:id="rId10"/>
    <p:sldId id="261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B870-01B7-49FD-AEF9-7D53D52ACC2C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837E-7FC1-4EE6-A98F-D9D69FFB30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6E07-C61F-4EA1-B2AE-041CEEB0FDB7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8888-8EF9-4A8F-AC92-1D7FCB9FB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heresurgence.com/files/2011/02/22/l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xc.hu/pic/l/o/or/ortonesque/752024_56649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65788"/>
            <a:ext cx="9144000" cy="692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xc.hu/pic/l/a/aj/ajmac/494329_79329666.jpg"/>
          <p:cNvPicPr>
            <a:picLocks noChangeAspect="1" noChangeArrowheads="1"/>
          </p:cNvPicPr>
          <p:nvPr/>
        </p:nvPicPr>
        <p:blipFill>
          <a:blip r:embed="rId3" cstate="email">
            <a:lum bright="-22000" contrast="-9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192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So here’s what I want you to do, God helping you: Take your everyday, ordinary life—your sleeping, eating, going-to-work, and walking-around life—and place it before God as an offering.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xc.hu/pic/l/n/ne/neopicture/662739_762149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9239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260648"/>
            <a:ext cx="4536504" cy="6001643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Five Books: </a:t>
            </a:r>
          </a:p>
          <a:p>
            <a:pPr algn="ctr"/>
            <a:r>
              <a:rPr lang="en-GB" sz="4800" dirty="0" smtClean="0"/>
              <a:t>One Message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Genesis</a:t>
            </a:r>
          </a:p>
          <a:p>
            <a:pPr algn="ctr"/>
            <a:r>
              <a:rPr lang="en-GB" sz="4800" dirty="0" smtClean="0"/>
              <a:t>Exodus</a:t>
            </a:r>
          </a:p>
          <a:p>
            <a:pPr algn="ctr"/>
            <a:r>
              <a:rPr lang="en-GB" sz="4800" dirty="0" smtClean="0"/>
              <a:t>Leviticus</a:t>
            </a:r>
          </a:p>
          <a:p>
            <a:pPr algn="ctr"/>
            <a:r>
              <a:rPr lang="en-GB" sz="4800" dirty="0" smtClean="0"/>
              <a:t>Numbers</a:t>
            </a:r>
          </a:p>
          <a:p>
            <a:pPr algn="ctr"/>
            <a:r>
              <a:rPr lang="en-GB" sz="4800" dirty="0" smtClean="0"/>
              <a:t>Deuteronomy 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xc.hu/pic/l/e/el/elogo1/1381374_71397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63001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AR BLANCA" pitchFamily="2" charset="0"/>
              </a:rPr>
              <a:t>Be holy because I,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the LORD your God,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am holy.</a:t>
            </a:r>
          </a:p>
          <a:p>
            <a:endParaRPr lang="en-GB" sz="4800" dirty="0" smtClean="0">
              <a:latin typeface="AR BLANCA" pitchFamily="2" charset="0"/>
            </a:endParaRPr>
          </a:p>
          <a:p>
            <a:pPr algn="r"/>
            <a:r>
              <a:rPr lang="en-GB" sz="4000" dirty="0" smtClean="0">
                <a:latin typeface="AR BLANCA" pitchFamily="2" charset="0"/>
              </a:rPr>
              <a:t>Leviticus 19:2</a:t>
            </a:r>
            <a:endParaRPr lang="en-GB" sz="4000" dirty="0">
              <a:latin typeface="AR BLAN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xc.hu/pic/l/m/mz/mzacha/1251117_26142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xc.hu/pic/l/b/br/brokenarts/432896_93353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294818" y="-1791579"/>
            <a:ext cx="6410347" cy="10081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 smtClean="0"/>
              <a:t>34 </a:t>
            </a:r>
            <a:r>
              <a:rPr lang="en-GB" sz="2800" dirty="0" smtClean="0"/>
              <a:t>Then the cloud covered the tent of meeting, and the glory of the </a:t>
            </a:r>
            <a:r>
              <a:rPr lang="en-GB" sz="2800" cap="small" dirty="0" smtClean="0"/>
              <a:t>Lord</a:t>
            </a:r>
            <a:r>
              <a:rPr lang="en-GB" sz="2800" dirty="0" smtClean="0"/>
              <a:t> filled the tabernacle. </a:t>
            </a:r>
            <a:r>
              <a:rPr lang="en-GB" sz="2800" baseline="30000" dirty="0" smtClean="0"/>
              <a:t>35 </a:t>
            </a:r>
            <a:r>
              <a:rPr lang="en-GB" sz="2800" dirty="0" smtClean="0"/>
              <a:t>Moses could not enter the tent of meeting because the cloud had settled on it, and the glory of the </a:t>
            </a:r>
            <a:r>
              <a:rPr lang="en-GB" sz="2800" cap="small" dirty="0" smtClean="0"/>
              <a:t>Lord</a:t>
            </a:r>
            <a:r>
              <a:rPr lang="en-GB" sz="2800" dirty="0" smtClean="0"/>
              <a:t> filled the tabernacle.</a:t>
            </a:r>
          </a:p>
          <a:p>
            <a:r>
              <a:rPr lang="en-GB" sz="2800" baseline="30000" dirty="0" smtClean="0"/>
              <a:t>36 </a:t>
            </a:r>
            <a:r>
              <a:rPr lang="en-GB" sz="2800" dirty="0" smtClean="0"/>
              <a:t>In all the travels of the Israelites, whenever the cloud lifted from above the tabernacle, they would set out; </a:t>
            </a:r>
            <a:r>
              <a:rPr lang="en-GB" sz="2800" baseline="30000" dirty="0" smtClean="0"/>
              <a:t>37 </a:t>
            </a:r>
            <a:r>
              <a:rPr lang="en-GB" sz="2800" dirty="0" smtClean="0"/>
              <a:t>but if the cloud did not lift, they did not set out – until the day it lifted. </a:t>
            </a:r>
            <a:r>
              <a:rPr lang="en-GB" sz="2800" baseline="30000" dirty="0" smtClean="0"/>
              <a:t>38 </a:t>
            </a:r>
            <a:r>
              <a:rPr lang="en-GB" sz="2800" dirty="0" smtClean="0"/>
              <a:t>So the cloud of the </a:t>
            </a:r>
            <a:r>
              <a:rPr lang="en-GB" sz="2800" cap="small" dirty="0" smtClean="0"/>
              <a:t>Lord</a:t>
            </a:r>
            <a:r>
              <a:rPr lang="en-GB" sz="2800" dirty="0" smtClean="0"/>
              <a:t> was over the tabernacle by day, and fire was in the cloud by night, in the sight of all the Israelites during all their travels.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xc.hu/pic/l/b/br/brokenarts/432896_93353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492585" y="-1197258"/>
            <a:ext cx="6410347" cy="88924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35696" y="764704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The </a:t>
            </a:r>
            <a:r>
              <a:rPr lang="en-GB" sz="3600" cap="small" dirty="0" smtClean="0"/>
              <a:t>Lord</a:t>
            </a:r>
            <a:r>
              <a:rPr lang="en-GB" sz="3600" dirty="0" smtClean="0"/>
              <a:t> called to Moses and spoke to him from the tent of meeting. He said, </a:t>
            </a:r>
            <a:r>
              <a:rPr lang="en-GB" sz="3600" baseline="30000" dirty="0" smtClean="0"/>
              <a:t>2 </a:t>
            </a:r>
            <a:r>
              <a:rPr lang="en-GB" sz="3600" dirty="0" smtClean="0"/>
              <a:t>‘Speak to the Israelites and say to them: “When anyone among you brings an offering to the </a:t>
            </a:r>
            <a:r>
              <a:rPr lang="en-GB" sz="3600" cap="small" dirty="0" smtClean="0"/>
              <a:t>Lord</a:t>
            </a:r>
            <a:r>
              <a:rPr lang="en-GB" sz="3600" dirty="0" smtClean="0"/>
              <a:t>, bring as your offering an animal from either the herd or the flock.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xc.hu/pic/l/b/ba/ba1969/1135503_39319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40568" y="-315416"/>
            <a:ext cx="10225136" cy="7488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980728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 CHRISTY" pitchFamily="2" charset="0"/>
              </a:rPr>
              <a:t>A Holy People who get it wrong:  chapters 1-8</a:t>
            </a:r>
            <a:endParaRPr lang="en-GB" sz="80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xc.hu/pic/l/d/da/danjaeger/1375830_54203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1" y="0"/>
            <a:ext cx="3024336" cy="6858000"/>
          </a:xfrm>
          <a:prstGeom prst="rect">
            <a:avLst/>
          </a:prstGeom>
          <a:noFill/>
        </p:spPr>
      </p:pic>
      <p:pic>
        <p:nvPicPr>
          <p:cNvPr id="16388" name="Picture 4" descr="http://s3.freefoto.com/images/01/42/01_42_71_pr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43808" cy="6858000"/>
          </a:xfrm>
          <a:prstGeom prst="rect">
            <a:avLst/>
          </a:prstGeom>
          <a:noFill/>
        </p:spPr>
      </p:pic>
      <p:pic>
        <p:nvPicPr>
          <p:cNvPr id="16390" name="Picture 6" descr="http://www.sxc.hu/pic/l/z/zy/zyfranklin/1384569_34104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5" y="1"/>
            <a:ext cx="3347865" cy="3573015"/>
          </a:xfrm>
          <a:prstGeom prst="rect">
            <a:avLst/>
          </a:prstGeom>
          <a:noFill/>
        </p:spPr>
      </p:pic>
      <p:pic>
        <p:nvPicPr>
          <p:cNvPr id="16392" name="Picture 8" descr="http://www.sxc.hu/pic/l/s/su/superfloss/1172840_195313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3140967"/>
            <a:ext cx="3347864" cy="371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xc.hu/pic/l/g/gr/gryhnd/756147_83839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264</Words>
  <Application>Microsoft Office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12</cp:revision>
  <dcterms:created xsi:type="dcterms:W3CDTF">2013-01-09T19:47:19Z</dcterms:created>
  <dcterms:modified xsi:type="dcterms:W3CDTF">2013-01-21T18:32:56Z</dcterms:modified>
</cp:coreProperties>
</file>