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8" r:id="rId3"/>
    <p:sldId id="262" r:id="rId4"/>
    <p:sldId id="256" r:id="rId5"/>
    <p:sldId id="270" r:id="rId6"/>
    <p:sldId id="271" r:id="rId7"/>
    <p:sldId id="257" r:id="rId8"/>
    <p:sldId id="272" r:id="rId9"/>
    <p:sldId id="258" r:id="rId10"/>
    <p:sldId id="267" r:id="rId11"/>
    <p:sldId id="266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B870-01B7-49FD-AEF9-7D53D52ACC2C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837E-7FC1-4EE6-A98F-D9D69FFB30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1801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6E07-C61F-4EA1-B2AE-041CEEB0FDB7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8888-8EF9-4A8F-AC92-1D7FCB9FBD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63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8888-8EF9-4A8F-AC92-1D7FCB9FBDA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2193-D660-44A2-9C2D-3E8CE3CAADA0}" type="datetimeFigureOut">
              <a:rPr lang="en-GB" smtClean="0"/>
              <a:pPr/>
              <a:t>21/01/2013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FA2C-D2C6-4CF6-9CA2-DDED1F8B9E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theresurgence.com/files/2011/02/22/l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65788"/>
            <a:ext cx="9144000" cy="6923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xc.hu/pic/l/b/ba/ba1969/1135503_393197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40568" y="-315416"/>
            <a:ext cx="10225136" cy="748883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83568" y="91153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/>
              <a:t>You </a:t>
            </a:r>
            <a:r>
              <a:rPr lang="en-GB" sz="4800" b="1" dirty="0"/>
              <a:t>are a chosen people, a royal priesthood, a holy nation, God’s special possession, that you may declare the praises of him who called you out of darkness into his wonderful light.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77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40500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6.staticflickr.com/5058/5388130625_fdf957801f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173" y="0"/>
            <a:ext cx="4762500" cy="68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18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xc.hu/pic/l/n/ne/neopicture/662739_762149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39239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260648"/>
            <a:ext cx="4536504" cy="6001643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Five Books: </a:t>
            </a:r>
          </a:p>
          <a:p>
            <a:pPr algn="ctr"/>
            <a:r>
              <a:rPr lang="en-GB" sz="4800" dirty="0" smtClean="0"/>
              <a:t>One Message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4800" dirty="0" smtClean="0"/>
              <a:t>Genesis</a:t>
            </a:r>
          </a:p>
          <a:p>
            <a:pPr algn="ctr"/>
            <a:r>
              <a:rPr lang="en-GB" sz="4800" dirty="0" smtClean="0"/>
              <a:t>Exodus</a:t>
            </a:r>
          </a:p>
          <a:p>
            <a:pPr algn="ctr"/>
            <a:r>
              <a:rPr lang="en-GB" sz="4800" dirty="0" smtClean="0"/>
              <a:t>Leviticus</a:t>
            </a:r>
          </a:p>
          <a:p>
            <a:pPr algn="ctr"/>
            <a:r>
              <a:rPr lang="en-GB" sz="4800" dirty="0" smtClean="0"/>
              <a:t>Numbers</a:t>
            </a:r>
          </a:p>
          <a:p>
            <a:pPr algn="ctr"/>
            <a:r>
              <a:rPr lang="en-GB" sz="4800" dirty="0" smtClean="0"/>
              <a:t>Deuteronomy 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xc.hu/pic/l/e/el/elogo1/1381374_71397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0"/>
            <a:ext cx="63001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latin typeface="AR BLANCA" pitchFamily="2" charset="0"/>
              </a:rPr>
              <a:t>Be holy because I, </a:t>
            </a:r>
          </a:p>
          <a:p>
            <a:pPr algn="r"/>
            <a:r>
              <a:rPr lang="en-GB" sz="4800" dirty="0" smtClean="0">
                <a:latin typeface="AR BLANCA" pitchFamily="2" charset="0"/>
              </a:rPr>
              <a:t>the LORD your God, </a:t>
            </a:r>
          </a:p>
          <a:p>
            <a:pPr algn="r"/>
            <a:r>
              <a:rPr lang="en-GB" sz="4800" dirty="0" smtClean="0">
                <a:latin typeface="AR BLANCA" pitchFamily="2" charset="0"/>
              </a:rPr>
              <a:t>am holy.</a:t>
            </a:r>
          </a:p>
          <a:p>
            <a:endParaRPr lang="en-GB" sz="4800" dirty="0" smtClean="0">
              <a:latin typeface="AR BLANCA" pitchFamily="2" charset="0"/>
            </a:endParaRPr>
          </a:p>
          <a:p>
            <a:pPr algn="r"/>
            <a:r>
              <a:rPr lang="en-GB" sz="4000" dirty="0" smtClean="0">
                <a:latin typeface="AR BLANCA" pitchFamily="2" charset="0"/>
              </a:rPr>
              <a:t>Leviticus 19:2</a:t>
            </a:r>
            <a:endParaRPr lang="en-GB" sz="4000" dirty="0">
              <a:latin typeface="AR BLANC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sxc.hu/pic/l/b/br/brokenarts/432896_93353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805270" y="-1877281"/>
            <a:ext cx="7389440" cy="100811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7584" y="332657"/>
            <a:ext cx="7488832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42‘</a:t>
            </a:r>
            <a:r>
              <a:rPr lang="en-GB" sz="3200" dirty="0" smtClean="0"/>
              <a:t>For </a:t>
            </a:r>
            <a:r>
              <a:rPr lang="en-GB" sz="3200" dirty="0"/>
              <a:t>the generations to come this burnt offering is to be made regularly at the entrance to the tent of meeting, before the </a:t>
            </a:r>
            <a:r>
              <a:rPr lang="en-GB" sz="3200" cap="small" dirty="0"/>
              <a:t>Lord</a:t>
            </a:r>
            <a:r>
              <a:rPr lang="en-GB" sz="3200" dirty="0"/>
              <a:t>. There I will meet you and speak to you; </a:t>
            </a:r>
            <a:r>
              <a:rPr lang="en-GB" sz="3200" dirty="0" smtClean="0"/>
              <a:t>…..</a:t>
            </a:r>
          </a:p>
          <a:p>
            <a:endParaRPr lang="en-GB" sz="3200" baseline="30000" dirty="0"/>
          </a:p>
          <a:p>
            <a:r>
              <a:rPr lang="en-GB" sz="3200" baseline="30000" dirty="0" smtClean="0"/>
              <a:t>45 </a:t>
            </a:r>
            <a:r>
              <a:rPr lang="en-GB" sz="3200" dirty="0"/>
              <a:t>Then I will dwell among the Israelites and be their God. </a:t>
            </a:r>
            <a:r>
              <a:rPr lang="en-GB" sz="3200" baseline="30000" dirty="0"/>
              <a:t>46 </a:t>
            </a:r>
            <a:r>
              <a:rPr lang="en-GB" sz="3200" dirty="0"/>
              <a:t>They will know that I am the </a:t>
            </a:r>
            <a:r>
              <a:rPr lang="en-GB" sz="3200" cap="small" dirty="0"/>
              <a:t>Lord</a:t>
            </a:r>
            <a:r>
              <a:rPr lang="en-GB" sz="3200" dirty="0"/>
              <a:t> their God, who brought them out of Egypt so that I might dwell among them. I am the </a:t>
            </a:r>
            <a:r>
              <a:rPr lang="en-GB" sz="3200" cap="small" dirty="0"/>
              <a:t>Lord</a:t>
            </a:r>
            <a:r>
              <a:rPr lang="en-GB" sz="3200" dirty="0"/>
              <a:t> their God</a:t>
            </a:r>
            <a:r>
              <a:rPr lang="en-GB" sz="3200" dirty="0" smtClean="0"/>
              <a:t>.</a:t>
            </a:r>
          </a:p>
          <a:p>
            <a:pPr algn="r"/>
            <a:r>
              <a:rPr lang="en-GB" sz="2800" dirty="0" smtClean="0"/>
              <a:t>Exodus 29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sxc.hu/pic/l/b/br/brokenarts/432896_93353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273833" y="-1295938"/>
            <a:ext cx="7101407" cy="96490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60140" y="556490"/>
            <a:ext cx="7128792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 smtClean="0"/>
              <a:t>God sets Aaron &amp; sons apart (8)</a:t>
            </a:r>
          </a:p>
          <a:p>
            <a:pPr>
              <a:lnSpc>
                <a:spcPct val="150000"/>
              </a:lnSpc>
            </a:pPr>
            <a:r>
              <a:rPr lang="en-GB" sz="4000" dirty="0" smtClean="0"/>
              <a:t>They make the offering (9)</a:t>
            </a:r>
          </a:p>
          <a:p>
            <a:pPr>
              <a:lnSpc>
                <a:spcPct val="150000"/>
              </a:lnSpc>
            </a:pPr>
            <a:r>
              <a:rPr lang="en-GB" sz="4000" dirty="0" smtClean="0"/>
              <a:t>The Lord answers (9:23-24)</a:t>
            </a:r>
          </a:p>
          <a:p>
            <a:pPr>
              <a:lnSpc>
                <a:spcPct val="150000"/>
              </a:lnSpc>
            </a:pPr>
            <a:r>
              <a:rPr lang="en-GB" sz="4000" dirty="0" smtClean="0"/>
              <a:t>Disaster strikes (10:1-3)</a:t>
            </a:r>
          </a:p>
          <a:p>
            <a:pPr>
              <a:lnSpc>
                <a:spcPct val="150000"/>
              </a:lnSpc>
            </a:pPr>
            <a:r>
              <a:rPr lang="en-GB" sz="4000" dirty="0" smtClean="0"/>
              <a:t>Aaron can’t leave his post (10:6f)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xc.hu/pic/l/k/ku/kurhan/1314903_62676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43604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xc.hu/pic/l/s/sw/swissboy/62861_236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14401" y="1"/>
            <a:ext cx="27570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.gmgrd.co.uk/res/947.$plit/C_71_article_1195069_image_list_image_list_item_0_image.jpg?08%2F03%2F2010%2016%3A17%3A25%3A95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49" y="4012403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xc.hu/pic/l/d/di/dimitri_c/1191510_8998052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71461" y="10978"/>
            <a:ext cx="3572540" cy="68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xc.hu/pic/l/d/da/danjaeger/1375830_54203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1" y="0"/>
            <a:ext cx="3024336" cy="6858000"/>
          </a:xfrm>
          <a:prstGeom prst="rect">
            <a:avLst/>
          </a:prstGeom>
          <a:noFill/>
        </p:spPr>
      </p:pic>
      <p:pic>
        <p:nvPicPr>
          <p:cNvPr id="16388" name="Picture 4" descr="http://s3.freefoto.com/images/01/42/01_42_71_pre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843808" cy="6858000"/>
          </a:xfrm>
          <a:prstGeom prst="rect">
            <a:avLst/>
          </a:prstGeom>
          <a:noFill/>
        </p:spPr>
      </p:pic>
      <p:pic>
        <p:nvPicPr>
          <p:cNvPr id="16390" name="Picture 6" descr="http://www.sxc.hu/pic/l/z/zy/zyfranklin/1384569_34104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5" y="1"/>
            <a:ext cx="3347865" cy="3573015"/>
          </a:xfrm>
          <a:prstGeom prst="rect">
            <a:avLst/>
          </a:prstGeom>
          <a:noFill/>
        </p:spPr>
      </p:pic>
      <p:pic>
        <p:nvPicPr>
          <p:cNvPr id="16392" name="Picture 8" descr="http://www.sxc.hu/pic/l/s/su/superfloss/1172840_195313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3140967"/>
            <a:ext cx="3347864" cy="371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5.staticflickr.com/4117/4749432145_c7248ed980_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182" y="0"/>
            <a:ext cx="9209182" cy="68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8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xc.hu/pic/l/g/gr/gryhnd/756147_83839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196</Words>
  <Application>Microsoft Office PowerPoint</Application>
  <PresentationFormat>On-screen Show (4:3)</PresentationFormat>
  <Paragraphs>37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</cp:lastModifiedBy>
  <cp:revision>20</cp:revision>
  <dcterms:created xsi:type="dcterms:W3CDTF">2013-01-09T19:47:19Z</dcterms:created>
  <dcterms:modified xsi:type="dcterms:W3CDTF">2013-01-21T18:30:21Z</dcterms:modified>
</cp:coreProperties>
</file>