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68" r:id="rId4"/>
    <p:sldId id="262" r:id="rId5"/>
    <p:sldId id="270" r:id="rId6"/>
    <p:sldId id="269" r:id="rId7"/>
    <p:sldId id="265" r:id="rId8"/>
    <p:sldId id="266" r:id="rId9"/>
    <p:sldId id="267" r:id="rId10"/>
    <p:sldId id="263" r:id="rId11"/>
    <p:sldId id="259" r:id="rId12"/>
    <p:sldId id="258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5DAA62-5566-4824-A29A-C7E32D6A3DD2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58B338-2DBE-4950-9E14-764864ACA1D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CA3B6-1E34-4936-8931-E489CFB9AB07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D3E8FE-9CE7-4524-8C5E-1A802E612F8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3E8FE-9CE7-4524-8C5E-1A802E612F85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3E8FE-9CE7-4524-8C5E-1A802E612F85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3E8FE-9CE7-4524-8C5E-1A802E612F85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3E8FE-9CE7-4524-8C5E-1A802E612F85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3E8FE-9CE7-4524-8C5E-1A802E612F85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38888-8EF9-4A8F-AC92-1D7FCB9FBDA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3E8FE-9CE7-4524-8C5E-1A802E612F85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38888-8EF9-4A8F-AC92-1D7FCB9FBDA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3E8FE-9CE7-4524-8C5E-1A802E612F85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3E8FE-9CE7-4524-8C5E-1A802E612F85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C38888-8EF9-4A8F-AC92-1D7FCB9FBDAB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3E8FE-9CE7-4524-8C5E-1A802E612F85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D3E8FE-9CE7-4524-8C5E-1A802E612F85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D1D74E-A012-4B4B-82DB-B798060614F4}" type="datetimeFigureOut">
              <a:rPr lang="en-GB" smtClean="0"/>
              <a:pPr/>
              <a:t>11/02/2013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9109F-ABE8-4A96-838C-F49555950DA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.uk/url?sa=i&amp;rct=j&amp;q=&amp;esrc=s&amp;frm=1&amp;source=images&amp;cd=&amp;cad=rja&amp;docid=tVpQogoY4m8MjM&amp;tbnid=U5UT80ATqSqoXM:&amp;ved=0CAUQjRw&amp;url=http://www.robbinssports.com/jerzees-29m-adult-5050-55-ounce-cotton-polyester-tshirt-p-4245.html&amp;ei=XPsUUavQK8yr0AWV3oGQDQ&amp;bvm=bv.42080656,d.d2k&amp;psig=AFQjCNGdX65-T_1PBg38zh58RQav4aegoQ&amp;ust=136041595337513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is Sunday at 10.30am, Neil will be looking at Leviticus 18 with us, exploring why sex matters, why it doesn’t have a life of its own, and why sex is not the only thing that matters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farm4.staticflickr.com/3278/2778902339_8412ca5197_z.jpg?zz=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"/>
            <a:ext cx="9144001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476672"/>
            <a:ext cx="277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Romans 1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83768" y="2780928"/>
            <a:ext cx="33123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Romans 3:23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64088" y="4581128"/>
            <a:ext cx="3779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>
                <a:solidFill>
                  <a:schemeClr val="bg1"/>
                </a:solidFill>
              </a:rPr>
              <a:t>Romans 12:1-2</a:t>
            </a:r>
            <a:endParaRPr lang="en-GB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farm4.staticflickr.com/3624/3581448050_3d32a3b800_o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 descr="http://www.facebook.com/l.php?u=http%3A%2F%2Ffarm4.staticflickr.com%2F3339%2F3212291446_c0888961e0_z.jpg%3Fzz%3D1&amp;h=EAQFxNMBI&amp;s=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12" name="AutoShape 4" descr="http://www.facebook.com/l.php?u=http%3A%2F%2Ffarm4.staticflickr.com%2F3339%2F3212291446_c0888961e0_z.jpg%3Fzz%3D1&amp;h=EAQFxNMBI&amp;s=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7414" name="AutoShape 6" descr="http://www.facebook.com/l.php?u=http%3A%2F%2Ffarm4.staticflickr.com%2F3339%2F3212291446_c0888961e0_z.jpg%3Fzz%3D1&amp;h=EAQFxNMBI&amp;s=1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Love Step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349188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07904" y="980728"/>
            <a:ext cx="518457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GB" sz="3600" dirty="0" smtClean="0"/>
              <a:t>   Should we support civil 	rights?</a:t>
            </a:r>
          </a:p>
          <a:p>
            <a:pPr>
              <a:buFont typeface="Wingdings" pitchFamily="2" charset="2"/>
              <a:buChar char="ü"/>
            </a:pPr>
            <a:r>
              <a:rPr lang="en-GB" sz="3600" dirty="0" smtClean="0"/>
              <a:t>   Can gay people be part      	of this church?</a:t>
            </a:r>
          </a:p>
          <a:p>
            <a:endParaRPr lang="en-GB" sz="3600" dirty="0" smtClean="0"/>
          </a:p>
          <a:p>
            <a:pPr>
              <a:buFont typeface="Calibri" pitchFamily="34" charset="0"/>
              <a:buChar char="×"/>
            </a:pPr>
            <a:r>
              <a:rPr lang="en-GB" sz="3600" dirty="0" smtClean="0"/>
              <a:t>    Is it ok to continue 	with gay practice?</a:t>
            </a:r>
          </a:p>
          <a:p>
            <a:pPr>
              <a:buFont typeface="Calibri" pitchFamily="34" charset="0"/>
              <a:buChar char="×"/>
            </a:pPr>
            <a:r>
              <a:rPr lang="en-GB" sz="3600" dirty="0" smtClean="0"/>
              <a:t>    Will we bless gay 	marriages?</a:t>
            </a:r>
            <a:endParaRPr lang="en-GB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ve Step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www.sxc.hu/pic/l/e/el/elogo1/1381374_71397914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43808" y="0"/>
            <a:ext cx="6300192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800" dirty="0" smtClean="0">
                <a:latin typeface="AR BLANCA" pitchFamily="2" charset="0"/>
              </a:rPr>
              <a:t>Be holy because I, </a:t>
            </a:r>
          </a:p>
          <a:p>
            <a:pPr algn="r"/>
            <a:r>
              <a:rPr lang="en-GB" sz="4800" dirty="0" smtClean="0">
                <a:latin typeface="AR BLANCA" pitchFamily="2" charset="0"/>
              </a:rPr>
              <a:t>the LORD your God, </a:t>
            </a:r>
          </a:p>
          <a:p>
            <a:pPr algn="r"/>
            <a:r>
              <a:rPr lang="en-GB" sz="4800" dirty="0" smtClean="0">
                <a:latin typeface="AR BLANCA" pitchFamily="2" charset="0"/>
              </a:rPr>
              <a:t>am holy.</a:t>
            </a:r>
          </a:p>
          <a:p>
            <a:endParaRPr lang="en-GB" sz="4800" dirty="0" smtClean="0">
              <a:latin typeface="AR BLANCA" pitchFamily="2" charset="0"/>
            </a:endParaRPr>
          </a:p>
          <a:p>
            <a:pPr algn="r"/>
            <a:r>
              <a:rPr lang="en-GB" sz="4000" dirty="0" smtClean="0">
                <a:latin typeface="AR BLANCA" pitchFamily="2" charset="0"/>
              </a:rPr>
              <a:t>Leviticus 19:2</a:t>
            </a:r>
            <a:endParaRPr lang="en-GB" sz="4000" dirty="0">
              <a:latin typeface="AR BLANCA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is Sunday at 10.30am, Neil will be looking at Leviticus 18 with us, exploring why sex matters, why it doesn’t have a life of its own, and why sex is not the only thing that matters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3284984"/>
            <a:ext cx="3312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Close Family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Adultery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Child Sacrifice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Homosexuality</a:t>
            </a:r>
          </a:p>
          <a:p>
            <a:r>
              <a:rPr lang="en-GB" sz="3200" dirty="0" smtClean="0">
                <a:solidFill>
                  <a:schemeClr val="bg1"/>
                </a:solidFill>
              </a:rPr>
              <a:t>Bestiality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074" name="Picture 2" descr="http://www.sxc.hu/pic/l/b/br/brokenarts/432896_9335323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5400000">
            <a:off x="805270" y="-1877281"/>
            <a:ext cx="7389440" cy="1008112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827584" y="620688"/>
            <a:ext cx="734481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The </a:t>
            </a:r>
            <a:r>
              <a:rPr lang="en-GB" sz="3200" cap="small" dirty="0" smtClean="0"/>
              <a:t>Lord</a:t>
            </a:r>
            <a:r>
              <a:rPr lang="en-GB" sz="3200" dirty="0" smtClean="0"/>
              <a:t> said to Moses, </a:t>
            </a:r>
            <a:r>
              <a:rPr lang="en-GB" sz="3200" baseline="30000" dirty="0" smtClean="0"/>
              <a:t>2 </a:t>
            </a:r>
            <a:r>
              <a:rPr lang="en-GB" sz="3200" dirty="0" smtClean="0"/>
              <a:t>‘Speak to the Israelites and say to them: “I am the </a:t>
            </a:r>
            <a:r>
              <a:rPr lang="en-GB" sz="3200" cap="small" dirty="0" smtClean="0"/>
              <a:t>Lord</a:t>
            </a:r>
            <a:r>
              <a:rPr lang="en-GB" sz="3200" dirty="0" smtClean="0"/>
              <a:t> your God. </a:t>
            </a:r>
            <a:r>
              <a:rPr lang="en-GB" sz="3200" baseline="30000" dirty="0" smtClean="0"/>
              <a:t>3 </a:t>
            </a:r>
            <a:r>
              <a:rPr lang="en-GB" sz="3200" dirty="0" smtClean="0"/>
              <a:t>You must not do as they do in Egypt, where you used to live, and you must not do as they do in the land of Canaan, where I am bringing you. Do not follow their practices. </a:t>
            </a:r>
            <a:r>
              <a:rPr lang="en-GB" sz="3200" baseline="30000" dirty="0" smtClean="0"/>
              <a:t>4 </a:t>
            </a:r>
            <a:r>
              <a:rPr lang="en-GB" sz="3200" dirty="0" smtClean="0"/>
              <a:t>You must obey my laws and be careful to follow my decrees. I am the </a:t>
            </a:r>
            <a:r>
              <a:rPr lang="en-GB" sz="3200" cap="small" dirty="0" smtClean="0"/>
              <a:t>Lord</a:t>
            </a:r>
            <a:r>
              <a:rPr lang="en-GB" sz="3200" dirty="0" smtClean="0"/>
              <a:t> your God. </a:t>
            </a:r>
            <a:r>
              <a:rPr lang="en-GB" sz="3200" baseline="30000" dirty="0" smtClean="0"/>
              <a:t>5 </a:t>
            </a:r>
            <a:r>
              <a:rPr lang="en-GB" sz="3200" dirty="0" smtClean="0"/>
              <a:t>Keep my decrees and laws, for the person who obeys them will live by them. I am the </a:t>
            </a:r>
            <a:r>
              <a:rPr lang="en-GB" sz="3200" cap="small" dirty="0" smtClean="0"/>
              <a:t>Lord</a:t>
            </a:r>
            <a:r>
              <a:rPr lang="en-GB" sz="3200" dirty="0" smtClean="0"/>
              <a:t>.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is Sunday at 10.30am, Neil will be looking at Leviticus 18 with us, exploring why sex matters, why it doesn’t have a life of its own, and why sex is not the only thing that matters.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83568" y="3284984"/>
            <a:ext cx="3312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Close Family</a:t>
            </a: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r>
              <a:rPr lang="en-GB" sz="3200" dirty="0" smtClean="0">
                <a:solidFill>
                  <a:schemeClr val="bg1"/>
                </a:solidFill>
              </a:rPr>
              <a:t>Child Sacrifice</a:t>
            </a: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r>
              <a:rPr lang="en-GB" sz="3200" dirty="0" smtClean="0">
                <a:solidFill>
                  <a:schemeClr val="bg1"/>
                </a:solidFill>
              </a:rPr>
              <a:t>Bestiality</a:t>
            </a: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2120" y="3284984"/>
            <a:ext cx="33123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3200" dirty="0" smtClean="0">
              <a:solidFill>
                <a:schemeClr val="bg1"/>
              </a:solidFill>
            </a:endParaRPr>
          </a:p>
          <a:p>
            <a:r>
              <a:rPr lang="en-GB" sz="3200" dirty="0" smtClean="0">
                <a:solidFill>
                  <a:schemeClr val="bg1"/>
                </a:solidFill>
              </a:rPr>
              <a:t>Adultery</a:t>
            </a:r>
          </a:p>
          <a:p>
            <a:endParaRPr lang="en-GB" sz="3200" dirty="0" smtClean="0">
              <a:solidFill>
                <a:schemeClr val="bg1"/>
              </a:solidFill>
            </a:endParaRPr>
          </a:p>
          <a:p>
            <a:r>
              <a:rPr lang="en-GB" sz="3200" dirty="0" smtClean="0">
                <a:solidFill>
                  <a:schemeClr val="bg1"/>
                </a:solidFill>
              </a:rPr>
              <a:t>Homosexuality</a:t>
            </a:r>
          </a:p>
          <a:p>
            <a:endParaRPr lang="en-GB" sz="32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farm8.staticflickr.com/7184/6795602698_de6bf9b9a8_z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-18256"/>
            <a:ext cx="9144000" cy="6876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 descr="http://theresurgence.com/files/2011/02/22/lev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farm1.staticflickr.com/30/100378163_7ab3a1458b_z.jpg?zz=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"/>
            <a:ext cx="4427984" cy="6858000"/>
          </a:xfrm>
          <a:prstGeom prst="rect">
            <a:avLst/>
          </a:prstGeom>
          <a:noFill/>
        </p:spPr>
      </p:pic>
      <p:pic>
        <p:nvPicPr>
          <p:cNvPr id="33796" name="Picture 4" descr="http://www.robbinssports.com/images/jerzees-29m-50-50-cotton-poly-adult-t-shir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4008" y="0"/>
            <a:ext cx="449999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 descr="http://fc00.deviantart.net/fs70/i/2011/140/c/7/sad_road_ahead_by_pen_n_ink-d3grn2x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699792" y="3573016"/>
            <a:ext cx="417646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>
                <a:solidFill>
                  <a:schemeClr val="bg1"/>
                </a:solidFill>
              </a:rPr>
              <a:t>Leviticus 18: 22; 20:13</a:t>
            </a:r>
          </a:p>
          <a:p>
            <a:r>
              <a:rPr lang="en-GB" sz="3200" b="1" i="1" dirty="0" smtClean="0">
                <a:solidFill>
                  <a:schemeClr val="bg1"/>
                </a:solidFill>
              </a:rPr>
              <a:t>Romans 1:26-27</a:t>
            </a:r>
          </a:p>
          <a:p>
            <a:r>
              <a:rPr lang="en-GB" sz="3200" b="1" i="1" dirty="0" smtClean="0">
                <a:solidFill>
                  <a:schemeClr val="bg1"/>
                </a:solidFill>
              </a:rPr>
              <a:t>1 Corinthians 6:9-11</a:t>
            </a:r>
          </a:p>
          <a:p>
            <a:r>
              <a:rPr lang="en-GB" sz="3200" b="1" i="1" dirty="0" smtClean="0">
                <a:solidFill>
                  <a:schemeClr val="bg1"/>
                </a:solidFill>
              </a:rPr>
              <a:t>1 Timothy 1:10</a:t>
            </a:r>
            <a:endParaRPr lang="en-GB" sz="32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179</Words>
  <Application>Microsoft Office PowerPoint</Application>
  <PresentationFormat>On-screen Show (4:3)</PresentationFormat>
  <Paragraphs>45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Neil Hudson</dc:creator>
  <cp:lastModifiedBy>Phil</cp:lastModifiedBy>
  <cp:revision>128</cp:revision>
  <dcterms:created xsi:type="dcterms:W3CDTF">2013-02-07T08:20:08Z</dcterms:created>
  <dcterms:modified xsi:type="dcterms:W3CDTF">2013-02-11T19:28:58Z</dcterms:modified>
</cp:coreProperties>
</file>