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56" r:id="rId3"/>
    <p:sldId id="263" r:id="rId4"/>
    <p:sldId id="264" r:id="rId5"/>
    <p:sldId id="260" r:id="rId6"/>
    <p:sldId id="261" r:id="rId7"/>
    <p:sldId id="265" r:id="rId8"/>
    <p:sldId id="266" r:id="rId9"/>
    <p:sldId id="262" r:id="rId10"/>
    <p:sldId id="257" r:id="rId11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Love Ya Like A Sister Solid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B7564-B6E5-42F8-9AE5-3447C3D074CE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9E1C-108A-43A3-88BC-849A5F4A095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6CD5-CF54-476A-8B49-BEB2EBE6DEB8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453EC-2F1D-4849-B99B-F39755C808B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E425-B01D-4319-90D2-DEC21234B3E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53EC-2F1D-4849-B99B-F39755C808B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53EC-2F1D-4849-B99B-F39755C808B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53EC-2F1D-4849-B99B-F39755C808B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53EC-2F1D-4849-B99B-F39755C808B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53EC-2F1D-4849-B99B-F39755C808B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53EC-2F1D-4849-B99B-F39755C808B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53EC-2F1D-4849-B99B-F39755C808B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53EC-2F1D-4849-B99B-F39755C808B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53EC-2F1D-4849-B99B-F39755C808B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641C-AF27-4FC4-882C-BCCD904A5F6B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39A0-3D87-4D2B-A301-7E790F1A4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641C-AF27-4FC4-882C-BCCD904A5F6B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39A0-3D87-4D2B-A301-7E790F1A4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641C-AF27-4FC4-882C-BCCD904A5F6B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39A0-3D87-4D2B-A301-7E790F1A4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641C-AF27-4FC4-882C-BCCD904A5F6B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39A0-3D87-4D2B-A301-7E790F1A4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641C-AF27-4FC4-882C-BCCD904A5F6B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39A0-3D87-4D2B-A301-7E790F1A4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641C-AF27-4FC4-882C-BCCD904A5F6B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39A0-3D87-4D2B-A301-7E790F1A4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641C-AF27-4FC4-882C-BCCD904A5F6B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39A0-3D87-4D2B-A301-7E790F1A4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641C-AF27-4FC4-882C-BCCD904A5F6B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39A0-3D87-4D2B-A301-7E790F1A4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641C-AF27-4FC4-882C-BCCD904A5F6B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39A0-3D87-4D2B-A301-7E790F1A4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641C-AF27-4FC4-882C-BCCD904A5F6B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39A0-3D87-4D2B-A301-7E790F1A4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641C-AF27-4FC4-882C-BCCD904A5F6B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39A0-3D87-4D2B-A301-7E790F1A4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641C-AF27-4FC4-882C-BCCD904A5F6B}" type="datetimeFigureOut">
              <a:rPr lang="en-GB" smtClean="0"/>
              <a:pPr/>
              <a:t>22/04/2013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39A0-3D87-4D2B-A301-7E790F1A4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url?sa=i&amp;source=images&amp;cd=&amp;cad=rja&amp;docid=BWkd2Fap9r-5pM&amp;tbnid=J6-k-ugiaqoA3M:&amp;ved=0CAgQjRwwAA&amp;url=http://www.cyclismas.com/2013/02/pointing-the-finger-who-are-the-organised-criminals/pointing-finger/&amp;ei=AltxUf3dG8aIhQe6voCQCw&amp;psig=AFQjCNHaSXd4_LLcJbsE8c5v_67k3PIVtA&amp;ust=13664697625330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BnJnJsxWG5W3lM&amp;tbnid=_XF8Ykv28B87-M:&amp;ved=0CAUQjRw&amp;url=http://commons.wikimedia.org/wiki/File:BrokenPromises_JohnFekner.jpg&amp;ei=ek5xUebxHq6S0QXyzoGADg&amp;bvm=bv.45373924,d.d2k&amp;psig=AFQjCNFmi1TTw4ughwEMiHDMeFiNgoFa6w&amp;ust=136646623320043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url?sa=i&amp;rct=j&amp;q=yes&amp;source=images&amp;cd=&amp;cad=rja&amp;docid=sYKK21BQitfg3M&amp;tbnid=xbwxwNWnowuD0M:&amp;ved=0CAUQjRw&amp;url=http://www.flickr.com/photos/olibac/6961887153/&amp;ei=lF5xUZbGC8qw0QW4oIH4Dw&amp;psig=AFQjCNFjmUuDyC6cqVocfXPg5ATKlGW0og&amp;ust=136647059942242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JG4xKo_WliANsM&amp;tbnid=LTtV7gGH3XClIM:&amp;ved=0CAUQjRw&amp;url=http://www.flickr.com/photos/perspective/391922965/&amp;ei=nWJxUceuHYHZ0QWEgoGwBQ&amp;bvm=bv.45373924,d.d2k&amp;psig=AFQjCNGIaoSmTtN_kZ9hwJvBWBL1Ao12rw&amp;ust=136647165816045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il\AppData\Local\Microsoft\Windows\Temporary Internet Files\Content.IE5\Y2PR3SC2\God's people under pressur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6288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436096" y="1412776"/>
            <a:ext cx="3707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Love Ya Like A Sister Solid" pitchFamily="2" charset="0"/>
              </a:rPr>
              <a:t>…</a:t>
            </a:r>
            <a:r>
              <a:rPr lang="en-GB" sz="3200" dirty="0" smtClean="0">
                <a:latin typeface="Love Ya Like A Sister Solid" pitchFamily="2" charset="0"/>
              </a:rPr>
              <a:t>Face Difficult Relationships</a:t>
            </a:r>
            <a:endParaRPr lang="en-GB" sz="3600" dirty="0">
              <a:latin typeface="Love Ya Like A Sister Soli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486916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Love Ya Like A Sister Solid" pitchFamily="2" charset="0"/>
              </a:rPr>
              <a:t>2 Corinthians 1:12-2:4</a:t>
            </a:r>
            <a:endParaRPr lang="en-GB" sz="3600" dirty="0">
              <a:latin typeface="Love Ya Like A Sister Soli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ther Teresa quo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images.google.com/url?sa=i&amp;source=images&amp;cd=&amp;docid=BWkd2Fap9r-5pM&amp;tbnid=J6-k-ugiaqoA3M:&amp;ved=0CAUQjBwwAA&amp;url=http%3A%2F%2Fwww.cyclismas.com%2Fwp-content%2Fuploads%2F2013%2F02%2Fpointing-finger.jpg&amp;ei=AltxUf3dG8aIhQe6voCQCw&amp;psig=AFQjCNHaSXd4_LLcJbsE8c5v_67k3PIVtA&amp;ust=136646976253307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http://images.google.com/url?sa=i&amp;source=images&amp;cd=&amp;docid=BWkd2Fap9r-5pM&amp;tbnid=J6-k-ugiaqoA3M:&amp;ved=0CAUQjBwwAA&amp;url=http%3A%2F%2Fwww.cyclismas.com%2Fwp-content%2Fuploads%2F2013%2F02%2Fpointing-finger.jpg&amp;ei=AltxUf3dG8aIhQe6voCQCw&amp;psig=AFQjCNHaSXd4_LLcJbsE8c5v_67k3PIVtA&amp;ust=136646976253307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6" name="AutoShape 6" descr="http://images.google.com/url?sa=i&amp;source=images&amp;cd=&amp;docid=BWkd2Fap9r-5pM&amp;tbnid=J6-k-ugiaqoA3M:&amp;ved=0CAUQjBwwAA&amp;url=http%3A%2F%2Fwww.cyclismas.com%2Fwp-content%2Fuploads%2F2013%2F02%2Fpointing-finger.jpg&amp;ei=AltxUf3dG8aIhQe6voCQCw&amp;psig=AFQjCNHaSXd4_LLcJbsE8c5v_67k3PIVtA&amp;ust=136646976253307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8" name="AutoShape 8" descr="http://images.google.com/url?sa=i&amp;source=images&amp;cd=&amp;docid=BWkd2Fap9r-5pM&amp;tbnid=J6-k-ugiaqoA3M:&amp;ved=0CAUQjBwwAA&amp;url=http%3A%2F%2Fwww.cyclismas.com%2Fwp-content%2Fuploads%2F2013%2F02%2Fpointing-finger.jpg&amp;ei=AltxUf3dG8aIhQe6voCQCw&amp;psig=AFQjCNHaSXd4_LLcJbsE8c5v_67k3PIVtA&amp;ust=136646976253307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70" name="AutoShape 10" descr="http://images.google.com/url?sa=i&amp;source=images&amp;cd=&amp;docid=BWkd2Fap9r-5pM&amp;tbnid=J6-k-ugiaqoA3M:&amp;ved=0CAUQjBwwAA&amp;url=http%3A%2F%2Fwww.cyclismas.com%2Fwp-content%2Fuploads%2F2013%2F02%2Fpointing-finger.jpg&amp;ei=AltxUf3dG8aIhQe6voCQCw&amp;psig=AFQjCNHaSXd4_LLcJbsE8c5v_67k3PIVtA&amp;ust=136646976253307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72" name="Picture 12" descr="http://www.cyclismas.com/wp-content/uploads/2013/02/pointing-fing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5/59/Plastic-compas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c04.deviantart.net/fs51/f/2009/319/4/e/Integrity_by_Sidneys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274881"/>
            <a:ext cx="8496944" cy="3596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alitalbi.com/blog/wp-content/uploads/2013/01/ThePowerOfNo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a/a2/BrokenPromises_JohnFekn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arm3.staticflickr.com/2515/3785198242_0c366b63c4_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39752" y="2492896"/>
            <a:ext cx="6462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aseline="30000" dirty="0" smtClean="0">
                <a:solidFill>
                  <a:schemeClr val="bg1"/>
                </a:solidFill>
              </a:rPr>
              <a:t>20 </a:t>
            </a:r>
            <a:r>
              <a:rPr lang="en-GB" sz="4800" dirty="0" smtClean="0">
                <a:solidFill>
                  <a:schemeClr val="bg1"/>
                </a:solidFill>
              </a:rPr>
              <a:t>For no matter how many promises God has made, they are ‘Yes’ in Christ. 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arm8.staticflickr.com/7202/6961887153_4c8065bdc5_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farm1.staticflickr.com/105/391922965_2b76252ddb_z.jpg?zz=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36</Words>
  <Application>Microsoft Office PowerPoint</Application>
  <PresentationFormat>On-screen Show (4:3)</PresentationFormat>
  <Paragraphs>13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Love Ya Like A Sister Solid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 Hudson</dc:creator>
  <cp:lastModifiedBy>Phil</cp:lastModifiedBy>
  <cp:revision>17</cp:revision>
  <dcterms:created xsi:type="dcterms:W3CDTF">2013-04-19T13:13:12Z</dcterms:created>
  <dcterms:modified xsi:type="dcterms:W3CDTF">2013-04-22T20:17:12Z</dcterms:modified>
</cp:coreProperties>
</file>