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2" r:id="rId2"/>
    <p:sldId id="273" r:id="rId3"/>
    <p:sldId id="257" r:id="rId4"/>
    <p:sldId id="274" r:id="rId5"/>
    <p:sldId id="258" r:id="rId6"/>
  </p:sldIdLst>
  <p:sldSz cx="9144000" cy="6858000" type="screen4x3"/>
  <p:notesSz cx="6858000" cy="9144000"/>
  <p:embeddedFontLst>
    <p:embeddedFont>
      <p:font typeface="Love Ya Like A Sister" pitchFamily="2" charset="0"/>
      <p:regular r:id="rId9"/>
    </p:embeddedFont>
    <p:embeddedFont>
      <p:font typeface="Castellar" pitchFamily="18" charset="0"/>
      <p:regular r:id="rId10"/>
    </p:embeddedFont>
    <p:embeddedFont>
      <p:font typeface="Lucida Grande" pitchFamily="2" charset="0"/>
      <p:regular r:id="rId11"/>
      <p:bold r:id="rId12"/>
    </p:embeddedFont>
    <p:embeddedFont>
      <p:font typeface="Love Ya Like A Sister Solid" pitchFamily="2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A695-C20B-4879-B6A1-C907B510B8FD}" type="datetimeFigureOut">
              <a:rPr lang="en-GB" smtClean="0"/>
              <a:pPr/>
              <a:t>04/08/2013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B765F-01E9-424B-AF3C-FE0281634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4DD7C-C967-47F4-8390-6A7429E0E64E}" type="datetimeFigureOut">
              <a:rPr lang="en-GB" smtClean="0"/>
              <a:pPr/>
              <a:t>04/08/2013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D1B7A-D7CB-4F64-962F-884297D10C8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78B6E-D31E-42A1-B4A4-EC9D239CE65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78B6E-D31E-42A1-B4A4-EC9D239CE65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1B7A-D7CB-4F64-962F-884297D10C8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78B6E-D31E-42A1-B4A4-EC9D239CE659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D1B7A-D7CB-4F64-962F-884297D10C8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D48-BDBE-4C19-B8B5-7A39224B54EB}" type="datetimeFigureOut">
              <a:rPr lang="en-GB" smtClean="0"/>
              <a:pPr/>
              <a:t>04/08/2013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A6FF-E4E5-4213-AB04-13960E8C55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D48-BDBE-4C19-B8B5-7A39224B54EB}" type="datetimeFigureOut">
              <a:rPr lang="en-GB" smtClean="0"/>
              <a:pPr/>
              <a:t>04/08/2013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A6FF-E4E5-4213-AB04-13960E8C55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D48-BDBE-4C19-B8B5-7A39224B54EB}" type="datetimeFigureOut">
              <a:rPr lang="en-GB" smtClean="0"/>
              <a:pPr/>
              <a:t>04/08/2013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A6FF-E4E5-4213-AB04-13960E8C55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D48-BDBE-4C19-B8B5-7A39224B54EB}" type="datetimeFigureOut">
              <a:rPr lang="en-GB" smtClean="0"/>
              <a:pPr/>
              <a:t>04/08/2013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A6FF-E4E5-4213-AB04-13960E8C55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D48-BDBE-4C19-B8B5-7A39224B54EB}" type="datetimeFigureOut">
              <a:rPr lang="en-GB" smtClean="0"/>
              <a:pPr/>
              <a:t>04/08/2013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A6FF-E4E5-4213-AB04-13960E8C55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D48-BDBE-4C19-B8B5-7A39224B54EB}" type="datetimeFigureOut">
              <a:rPr lang="en-GB" smtClean="0"/>
              <a:pPr/>
              <a:t>04/08/2013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A6FF-E4E5-4213-AB04-13960E8C55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D48-BDBE-4C19-B8B5-7A39224B54EB}" type="datetimeFigureOut">
              <a:rPr lang="en-GB" smtClean="0"/>
              <a:pPr/>
              <a:t>04/08/2013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A6FF-E4E5-4213-AB04-13960E8C55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D48-BDBE-4C19-B8B5-7A39224B54EB}" type="datetimeFigureOut">
              <a:rPr lang="en-GB" smtClean="0"/>
              <a:pPr/>
              <a:t>04/08/2013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A6FF-E4E5-4213-AB04-13960E8C55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D48-BDBE-4C19-B8B5-7A39224B54EB}" type="datetimeFigureOut">
              <a:rPr lang="en-GB" smtClean="0"/>
              <a:pPr/>
              <a:t>04/08/2013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A6FF-E4E5-4213-AB04-13960E8C55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D48-BDBE-4C19-B8B5-7A39224B54EB}" type="datetimeFigureOut">
              <a:rPr lang="en-GB" smtClean="0"/>
              <a:pPr/>
              <a:t>04/08/2013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A6FF-E4E5-4213-AB04-13960E8C55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2D48-BDBE-4C19-B8B5-7A39224B54EB}" type="datetimeFigureOut">
              <a:rPr lang="en-GB" smtClean="0"/>
              <a:pPr/>
              <a:t>04/08/2013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A6FF-E4E5-4213-AB04-13960E8C55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2D48-BDBE-4C19-B8B5-7A39224B54EB}" type="datetimeFigureOut">
              <a:rPr lang="en-GB" smtClean="0"/>
              <a:pPr/>
              <a:t>04/08/2013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CA6FF-E4E5-4213-AB04-13960E8C557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ngs for the Road (Powerpoint)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892899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900" dirty="0" smtClean="0">
                <a:solidFill>
                  <a:schemeClr val="bg1"/>
                </a:solidFill>
                <a:latin typeface="Love Ya Like A Sister" pitchFamily="2" charset="0"/>
              </a:rPr>
              <a:t>Songs for the Road</a:t>
            </a:r>
            <a:endParaRPr lang="en-GB" sz="5900" dirty="0"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167716"/>
            <a:ext cx="42484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800" dirty="0" smtClean="0">
                <a:solidFill>
                  <a:schemeClr val="bg1"/>
                </a:solidFill>
                <a:latin typeface="Love Ya Like A Sister" pitchFamily="2" charset="0"/>
              </a:rPr>
              <a:t>…Songs for Confused Days</a:t>
            </a:r>
            <a:r>
              <a:rPr lang="en-GB" sz="3800" dirty="0" smtClean="0">
                <a:solidFill>
                  <a:schemeClr val="bg1"/>
                </a:solidFill>
                <a:latin typeface="Love Ya Like A Sister" pitchFamily="2" charset="0"/>
              </a:rPr>
              <a:t>…</a:t>
            </a:r>
            <a:endParaRPr lang="en-GB" sz="3800" dirty="0" smtClean="0">
              <a:solidFill>
                <a:schemeClr val="bg1"/>
              </a:solidFill>
              <a:latin typeface="Love Ya Like A Sister" pitchFamily="2" charset="0"/>
            </a:endParaRPr>
          </a:p>
          <a:p>
            <a:pPr algn="r"/>
            <a:r>
              <a:rPr lang="en-GB" sz="3800" dirty="0" smtClean="0">
                <a:solidFill>
                  <a:schemeClr val="bg1"/>
                </a:solidFill>
                <a:latin typeface="Love Ya Like A Sister" pitchFamily="2" charset="0"/>
              </a:rPr>
              <a:t>Psalm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ngs for the Road (Powerpoint)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892899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900" dirty="0" smtClean="0">
                <a:solidFill>
                  <a:schemeClr val="bg1"/>
                </a:solidFill>
                <a:latin typeface="Love Ya Like A Sister" pitchFamily="2" charset="0"/>
              </a:rPr>
              <a:t>Songs for the Road</a:t>
            </a:r>
            <a:endParaRPr lang="en-GB" sz="5900" dirty="0"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167716"/>
            <a:ext cx="42484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800" dirty="0" smtClean="0">
                <a:solidFill>
                  <a:schemeClr val="bg1"/>
                </a:solidFill>
                <a:latin typeface="Love Ya Like A Sister" pitchFamily="2" charset="0"/>
              </a:rPr>
              <a:t>…Songs for </a:t>
            </a:r>
            <a:r>
              <a:rPr lang="en-GB" sz="3800" dirty="0" smtClean="0">
                <a:solidFill>
                  <a:schemeClr val="bg1"/>
                </a:solidFill>
                <a:latin typeface="Love Ya Like A Sister" pitchFamily="2" charset="0"/>
              </a:rPr>
              <a:t>Confident Days…</a:t>
            </a:r>
            <a:endParaRPr lang="en-GB" sz="3800" dirty="0" smtClean="0">
              <a:solidFill>
                <a:schemeClr val="bg1"/>
              </a:solidFill>
              <a:latin typeface="Love Ya Like A Sister" pitchFamily="2" charset="0"/>
            </a:endParaRPr>
          </a:p>
          <a:p>
            <a:pPr algn="r"/>
            <a:r>
              <a:rPr lang="en-GB" sz="3800" dirty="0" smtClean="0">
                <a:solidFill>
                  <a:schemeClr val="bg1"/>
                </a:solidFill>
                <a:latin typeface="Love Ya Like A Sister" pitchFamily="2" charset="0"/>
              </a:rPr>
              <a:t>Psalm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74846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The Lord is my shepherd, I will be content…</a:t>
            </a:r>
          </a:p>
          <a:p>
            <a:pPr algn="ctr"/>
            <a:endParaRPr lang="en-GB" sz="2400" dirty="0"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He makes me lie down….</a:t>
            </a: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He leads me…</a:t>
            </a: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He refreshes/restores me…..</a:t>
            </a:r>
          </a:p>
          <a:p>
            <a:endParaRPr lang="en-GB" sz="2400" dirty="0"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			I will walk through the valley</a:t>
            </a:r>
          </a:p>
          <a:p>
            <a:r>
              <a:rPr lang="en-GB" sz="2400" dirty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	</a:t>
            </a:r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		I will fear no evil</a:t>
            </a:r>
          </a:p>
          <a:p>
            <a:endParaRPr lang="en-GB" sz="2400" dirty="0"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  <a:p>
            <a:pPr lvl="6"/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Because you are with me….</a:t>
            </a:r>
          </a:p>
          <a:p>
            <a:pPr lvl="6"/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Because you comfort me….</a:t>
            </a:r>
          </a:p>
          <a:p>
            <a:endParaRPr lang="en-GB" sz="2400" dirty="0"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You prepare a table….</a:t>
            </a: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You anoint my head….</a:t>
            </a: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Your goodness and love chase me ……</a:t>
            </a:r>
          </a:p>
          <a:p>
            <a:endParaRPr lang="en-GB" sz="2400" dirty="0"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			I will dwell …… </a:t>
            </a:r>
            <a:endParaRPr lang="en-GB" sz="2400" dirty="0"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ngs for the Road (Powerpoint)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892899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900" dirty="0" smtClean="0">
                <a:solidFill>
                  <a:schemeClr val="bg1"/>
                </a:solidFill>
                <a:latin typeface="Love Ya Like A Sister" pitchFamily="2" charset="0"/>
              </a:rPr>
              <a:t>Songs for the Road</a:t>
            </a:r>
            <a:endParaRPr lang="en-GB" sz="5900" dirty="0">
              <a:latin typeface="Castella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1114866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  <a:effectLst/>
                <a:latin typeface="Love Ya Like A Sister Solid" pitchFamily="2" charset="0"/>
              </a:rPr>
              <a:t>Unknown, 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effectLst/>
                <a:latin typeface="Love Ya Like A Sister Solid" pitchFamily="2" charset="0"/>
              </a:rPr>
              <a:t>facing challenges, 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effectLst/>
                <a:latin typeface="Love Ya Like A Sister Solid" pitchFamily="2" charset="0"/>
              </a:rPr>
              <a:t>serving a King, 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effectLst/>
                <a:latin typeface="Love Ya Like A Sister Solid" pitchFamily="2" charset="0"/>
              </a:rPr>
              <a:t>rejected, 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effectLst/>
                <a:latin typeface="Love Ya Like A Sister Solid" pitchFamily="2" charset="0"/>
              </a:rPr>
              <a:t>an outcast, 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effectLst/>
                <a:latin typeface="Love Ya Like A Sister Solid" pitchFamily="2" charset="0"/>
              </a:rPr>
              <a:t>loved, 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effectLst/>
                <a:latin typeface="Love Ya Like A Sister Solid" pitchFamily="2" charset="0"/>
              </a:rPr>
              <a:t>an outlaw, 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effectLst/>
                <a:latin typeface="Love Ya Like A Sister Solid" pitchFamily="2" charset="0"/>
              </a:rPr>
              <a:t>a King, 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effectLst/>
                <a:latin typeface="Love Ya Like A Sister Solid" pitchFamily="2" charset="0"/>
              </a:rPr>
              <a:t>a worshipper, 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effectLst/>
                <a:latin typeface="Love Ya Like A Sister Solid" pitchFamily="2" charset="0"/>
              </a:rPr>
              <a:t>a guilty lover, 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effectLst/>
                <a:latin typeface="Love Ya Like A Sister Solid" pitchFamily="2" charset="0"/>
              </a:rPr>
              <a:t>a troubled father, losing his sons, 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effectLst/>
                <a:latin typeface="Love Ya Like A Sister Solid" pitchFamily="2" charset="0"/>
              </a:rPr>
              <a:t>Unhappy marriage, lonely </a:t>
            </a:r>
            <a:r>
              <a:rPr lang="en-GB" dirty="0" smtClean="0">
                <a:solidFill>
                  <a:schemeClr val="bg1"/>
                </a:solidFill>
                <a:effectLst/>
                <a:latin typeface="Love Ya Like A Sister Solid" pitchFamily="2" charset="0"/>
              </a:rPr>
              <a:t>death</a:t>
            </a:r>
            <a:endParaRPr lang="en-GB" dirty="0" smtClean="0">
              <a:solidFill>
                <a:schemeClr val="bg1"/>
              </a:solidFill>
              <a:effectLst/>
              <a:latin typeface="Love Ya Like A Sister Soli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://www.google.co.uk/url?sa=i&amp;source=images&amp;cd=&amp;docid=5f1lNTDnjVI8fM&amp;tbnid=boCuLp_980CtEM:&amp;ved=0CAUQjBwwAA&amp;url=http%3A%2F%2F4.bp.blogspot.com%2F_UCxRGF2Sra8%2FTNEepcyPuxI%2FAAAAAAAAAA0%2FjkdcGjPhhWs%2Fs1600%2Fpsalm-23_3873_1280x800.jpg&amp;ei=_aj7Ue3NJJSN7AbH-4GwBQ&amp;psig=AFQjCNFCjrEaSDL4DvtNSw2pBGV8LQLS2w&amp;ust=1375533693662833"/>
          <p:cNvSpPr>
            <a:spLocks noChangeAspect="1" noChangeArrowheads="1"/>
          </p:cNvSpPr>
          <p:nvPr/>
        </p:nvSpPr>
        <p:spPr bwMode="auto">
          <a:xfrm>
            <a:off x="63500" y="-136525"/>
            <a:ext cx="9372600" cy="5857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2" name="AutoShape 4" descr="http://www.google.co.uk/url?sa=i&amp;source=images&amp;cd=&amp;docid=5f1lNTDnjVI8fM&amp;tbnid=boCuLp_980CtEM:&amp;ved=0CAUQjBwwAA&amp;url=http%3A%2F%2F4.bp.blogspot.com%2F_UCxRGF2Sra8%2FTNEepcyPuxI%2FAAAAAAAAAA0%2FjkdcGjPhhWs%2Fs1600%2Fpsalm-23_3873_1280x800.jpg&amp;ei=_aj7Ue3NJJSN7AbH-4GwBQ&amp;psig=AFQjCNFCjrEaSDL4DvtNSw2pBGV8LQLS2w&amp;ust=1375533693662833"/>
          <p:cNvSpPr>
            <a:spLocks noChangeAspect="1" noChangeArrowheads="1"/>
          </p:cNvSpPr>
          <p:nvPr/>
        </p:nvSpPr>
        <p:spPr bwMode="auto">
          <a:xfrm>
            <a:off x="63500" y="-136525"/>
            <a:ext cx="9372600" cy="5857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4" name="AutoShape 6" descr="http://www.google.co.uk/url?sa=i&amp;source=images&amp;cd=&amp;docid=5f1lNTDnjVI8fM&amp;tbnid=boCuLp_980CtEM:&amp;ved=0CAUQjBwwAA&amp;url=http%3A%2F%2F4.bp.blogspot.com%2F_UCxRGF2Sra8%2FTNEepcyPuxI%2FAAAAAAAAAA0%2FjkdcGjPhhWs%2Fs1600%2Fpsalm-23_3873_1280x800.jpg&amp;ei=_aj7Ue3NJJSN7AbH-4GwBQ&amp;psig=AFQjCNFCjrEaSDL4DvtNSw2pBGV8LQLS2w&amp;ust=1375533693662833"/>
          <p:cNvSpPr>
            <a:spLocks noChangeAspect="1" noChangeArrowheads="1"/>
          </p:cNvSpPr>
          <p:nvPr/>
        </p:nvSpPr>
        <p:spPr bwMode="auto">
          <a:xfrm>
            <a:off x="63500" y="-136525"/>
            <a:ext cx="9372600" cy="5857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http://www.google.co.uk/url?sa=i&amp;source=images&amp;cd=&amp;docid=pGJW-mejIZe1rM&amp;tbnid=bZnxuhRjGeGQoM:&amp;ved=0CAUQjBwwAA&amp;url=http%3A%2F%2Fonlyhdwallpapers.com%2Fthumbnail%2Fcross_text_lord_bible_soul_christian_psalm_23_desktop_1680x1050_hd-wallpaper-600527.jpg&amp;ei=OKn7UbeYOo-ShgfDkYGIDg&amp;psig=AFQjCNGJgjbXNOkT3-WpElqKAWPKdrvC-Q&amp;ust=137553375302243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39552" y="188640"/>
            <a:ext cx="813690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Jesus is my Shepherd, I will be content…</a:t>
            </a:r>
          </a:p>
          <a:p>
            <a:pPr algn="ctr"/>
            <a:endParaRPr lang="en-GB" sz="2400" dirty="0" smtClean="0"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He makes me lie down….</a:t>
            </a: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He leads me…</a:t>
            </a: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He refreshes/restores me…..</a:t>
            </a:r>
          </a:p>
          <a:p>
            <a:endParaRPr lang="en-GB" sz="2400" dirty="0" smtClean="0"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			I will walk through the valley</a:t>
            </a: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			I will fear no evil</a:t>
            </a:r>
          </a:p>
          <a:p>
            <a:endParaRPr lang="en-GB" sz="2400" dirty="0" smtClean="0"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  <a:p>
            <a:pPr lvl="6"/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Because you are with me….</a:t>
            </a:r>
          </a:p>
          <a:p>
            <a:pPr lvl="6"/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Because you comfort me….</a:t>
            </a:r>
          </a:p>
          <a:p>
            <a:endParaRPr lang="en-GB" sz="2400" dirty="0" smtClean="0"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You prepare a table….</a:t>
            </a: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You anoint my head….</a:t>
            </a: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Your goodness and love chase me ……</a:t>
            </a:r>
          </a:p>
          <a:p>
            <a:endParaRPr lang="en-GB" sz="2400" dirty="0" smtClean="0"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  <a:p>
            <a:r>
              <a:rPr lang="en-GB" sz="2400" dirty="0" smtClean="0">
                <a:latin typeface="Lucida Grande" pitchFamily="2" charset="0"/>
                <a:ea typeface="Lucida Grande" pitchFamily="2" charset="0"/>
                <a:cs typeface="Lucida Grande" pitchFamily="2" charset="0"/>
              </a:rPr>
              <a:t>			I will dwell …… </a:t>
            </a:r>
            <a:endParaRPr lang="en-GB" sz="2400" dirty="0"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124</Words>
  <Application>Microsoft Office PowerPoint</Application>
  <PresentationFormat>On-screen Show (4:3)</PresentationFormat>
  <Paragraphs>58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Love Ya Like A Sister</vt:lpstr>
      <vt:lpstr>Castellar</vt:lpstr>
      <vt:lpstr>Lucida Grande</vt:lpstr>
      <vt:lpstr>Love Ya Like A Sister Solid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Neil Hudson</dc:creator>
  <cp:lastModifiedBy>Phil</cp:lastModifiedBy>
  <cp:revision>28</cp:revision>
  <dcterms:created xsi:type="dcterms:W3CDTF">2013-08-02T09:22:03Z</dcterms:created>
  <dcterms:modified xsi:type="dcterms:W3CDTF">2013-08-04T14:06:15Z</dcterms:modified>
</cp:coreProperties>
</file>